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FC32F7-C287-450B-A78F-64E1E2C182A4}">
  <a:tblStyle styleId="{04FC32F7-C287-450B-A78F-64E1E2C182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5"/>
          </a:solidFill>
        </a:fill>
      </a:tcStyle>
    </a:wholeTbl>
    <a:band1H>
      <a:tcTxStyle/>
      <a:tcStyle>
        <a:tcBdr/>
        <a:fill>
          <a:solidFill>
            <a:srgbClr val="CBD8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8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634441244389093"/>
          <c:y val="0.19610605213729171"/>
          <c:w val="0.51758775844193849"/>
          <c:h val="0.4784277507966722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Last 5 yr. Trend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05-410B-8F36-323D99D1E1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605-410B-8F36-323D99D1E1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605-410B-8F36-323D99D1E1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605-410B-8F36-323D99D1E15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605-410B-8F36-323D99D1E158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9605-410B-8F36-323D99D1E15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605-410B-8F36-323D99D1E15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9605-410B-8F36-323D99D1E158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9605-410B-8F36-323D99D1E158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9605-410B-8F36-323D99D1E158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NTRM</c:v>
                </c:pt>
                <c:pt idx="1">
                  <c:v>Taste </c:v>
                </c:pt>
                <c:pt idx="2">
                  <c:v>Cigarettes Defect</c:v>
                </c:pt>
                <c:pt idx="3">
                  <c:v>Pack Defect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3</c:v>
                </c:pt>
                <c:pt idx="2">
                  <c:v>36</c:v>
                </c:pt>
                <c:pt idx="3">
                  <c:v>38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605-410B-8F36-323D99D1E158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Previous Year Trend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Previous Year Trend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B8D-4F9D-9B09-96CEE44630E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B8D-4F9D-9B09-96CEE44630EB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B8D-4F9D-9B09-96CEE44630E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B8D-4F9D-9B09-96CEE44630EB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Others</c:v>
                </c:pt>
                <c:pt idx="1">
                  <c:v>Pack Defects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8D-4F9D-9B09-96CEE44630EB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07FB9-D72E-4EDE-8ED7-3131F9B5D593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28CA005A-239C-4484-A00B-1BF856746A65}">
      <dgm:prSet phldrT="[Text]"/>
      <dgm:spPr/>
      <dgm:t>
        <a:bodyPr/>
        <a:lstStyle/>
        <a:p>
          <a:pPr>
            <a:buClr>
              <a:srgbClr val="000000"/>
            </a:buClr>
            <a:buSzPts val="1100"/>
            <a:buFont typeface="Arial"/>
            <a:buNone/>
          </a:pPr>
          <a:r>
            <a:rPr lang="en-IN" dirty="0"/>
            <a:t>Understanding Vendor’s Model</a:t>
          </a:r>
        </a:p>
      </dgm:t>
    </dgm:pt>
    <dgm:pt modelId="{1AEEEF82-3C4C-40A1-AADA-0E87F3640AF3}" type="parTrans" cxnId="{FDC1ADA8-FCDC-474D-AB29-BF490A6D2AAB}">
      <dgm:prSet/>
      <dgm:spPr/>
      <dgm:t>
        <a:bodyPr/>
        <a:lstStyle/>
        <a:p>
          <a:endParaRPr lang="en-IN"/>
        </a:p>
      </dgm:t>
    </dgm:pt>
    <dgm:pt modelId="{653B3F5C-DABC-451E-A79A-185E74BDCB6D}" type="sibTrans" cxnId="{FDC1ADA8-FCDC-474D-AB29-BF490A6D2AAB}">
      <dgm:prSet/>
      <dgm:spPr/>
      <dgm:t>
        <a:bodyPr/>
        <a:lstStyle/>
        <a:p>
          <a:endParaRPr lang="en-IN"/>
        </a:p>
      </dgm:t>
    </dgm:pt>
    <dgm:pt modelId="{D46A3DA7-07DC-4D73-BBBC-93D8FF064991}">
      <dgm:prSet phldrT="[Text]"/>
      <dgm:spPr/>
      <dgm:t>
        <a:bodyPr/>
        <a:lstStyle/>
        <a:p>
          <a:pPr>
            <a:buNone/>
          </a:pPr>
          <a:r>
            <a:rPr lang="en-IN" dirty="0"/>
            <a:t>Supervised learning approach</a:t>
          </a:r>
        </a:p>
      </dgm:t>
    </dgm:pt>
    <dgm:pt modelId="{1D6D1BBC-7D93-4E48-B28E-CC5F7A71A632}" type="parTrans" cxnId="{68AC9967-6892-424F-A60C-055D97E8D215}">
      <dgm:prSet/>
      <dgm:spPr/>
      <dgm:t>
        <a:bodyPr/>
        <a:lstStyle/>
        <a:p>
          <a:endParaRPr lang="en-IN"/>
        </a:p>
      </dgm:t>
    </dgm:pt>
    <dgm:pt modelId="{1135A6F6-71EF-40C4-AB98-3AEBC86168B9}" type="sibTrans" cxnId="{68AC9967-6892-424F-A60C-055D97E8D215}">
      <dgm:prSet/>
      <dgm:spPr/>
      <dgm:t>
        <a:bodyPr/>
        <a:lstStyle/>
        <a:p>
          <a:endParaRPr lang="en-IN"/>
        </a:p>
      </dgm:t>
    </dgm:pt>
    <dgm:pt modelId="{3FEBD23E-6882-45DE-BA37-67F35A7A2D8D}">
      <dgm:prSet phldrT="[Text]"/>
      <dgm:spPr/>
      <dgm:t>
        <a:bodyPr/>
        <a:lstStyle/>
        <a:p>
          <a:pPr>
            <a:buNone/>
          </a:pPr>
          <a:r>
            <a:rPr lang="en-IN" dirty="0"/>
            <a:t>Code optimization</a:t>
          </a:r>
        </a:p>
      </dgm:t>
    </dgm:pt>
    <dgm:pt modelId="{67C91E1B-D7ED-46D8-B111-2095AEF381A1}" type="parTrans" cxnId="{8237CB8D-A1B0-49A7-A32B-8A48F287A68D}">
      <dgm:prSet/>
      <dgm:spPr/>
      <dgm:t>
        <a:bodyPr/>
        <a:lstStyle/>
        <a:p>
          <a:endParaRPr lang="en-IN"/>
        </a:p>
      </dgm:t>
    </dgm:pt>
    <dgm:pt modelId="{8B31B71A-0C96-49FD-93A5-F9F459398148}" type="sibTrans" cxnId="{8237CB8D-A1B0-49A7-A32B-8A48F287A68D}">
      <dgm:prSet/>
      <dgm:spPr/>
      <dgm:t>
        <a:bodyPr/>
        <a:lstStyle/>
        <a:p>
          <a:endParaRPr lang="en-IN"/>
        </a:p>
      </dgm:t>
    </dgm:pt>
    <dgm:pt modelId="{F3477B1F-AC0D-4C28-B65E-B7F7ABCE226A}">
      <dgm:prSet/>
      <dgm:spPr/>
      <dgm:t>
        <a:bodyPr/>
        <a:lstStyle/>
        <a:p>
          <a:r>
            <a:rPr lang="en-IN" dirty="0"/>
            <a:t>Defect Prioritization</a:t>
          </a:r>
        </a:p>
      </dgm:t>
    </dgm:pt>
    <dgm:pt modelId="{B34783AC-C3B9-406D-A3DB-82CB274287A9}" type="parTrans" cxnId="{DFD53B12-E8FD-435A-BA06-690227F51222}">
      <dgm:prSet/>
      <dgm:spPr/>
      <dgm:t>
        <a:bodyPr/>
        <a:lstStyle/>
        <a:p>
          <a:endParaRPr lang="en-IN"/>
        </a:p>
      </dgm:t>
    </dgm:pt>
    <dgm:pt modelId="{191D593A-BAF8-4805-BE6E-3AA17832C6FE}" type="sibTrans" cxnId="{DFD53B12-E8FD-435A-BA06-690227F51222}">
      <dgm:prSet/>
      <dgm:spPr/>
      <dgm:t>
        <a:bodyPr/>
        <a:lstStyle/>
        <a:p>
          <a:endParaRPr lang="en-IN"/>
        </a:p>
      </dgm:t>
    </dgm:pt>
    <dgm:pt modelId="{FD147D64-57F1-4594-BFA7-2A3800C542C5}">
      <dgm:prSet/>
      <dgm:spPr/>
      <dgm:t>
        <a:bodyPr/>
        <a:lstStyle/>
        <a:p>
          <a:r>
            <a:rPr lang="en-IN"/>
            <a:t>Literature Survey</a:t>
          </a:r>
          <a:endParaRPr lang="en-IN" dirty="0"/>
        </a:p>
      </dgm:t>
    </dgm:pt>
    <dgm:pt modelId="{1F6D2017-CB8E-459B-8370-957F7BC6CC9B}" type="sibTrans" cxnId="{D9DBB248-A8CF-4373-B8DA-B3E1158919CA}">
      <dgm:prSet/>
      <dgm:spPr/>
      <dgm:t>
        <a:bodyPr/>
        <a:lstStyle/>
        <a:p>
          <a:endParaRPr lang="en-IN"/>
        </a:p>
      </dgm:t>
    </dgm:pt>
    <dgm:pt modelId="{9F89366F-7457-4543-8209-D520F9832DC3}" type="parTrans" cxnId="{D9DBB248-A8CF-4373-B8DA-B3E1158919CA}">
      <dgm:prSet/>
      <dgm:spPr/>
      <dgm:t>
        <a:bodyPr/>
        <a:lstStyle/>
        <a:p>
          <a:endParaRPr lang="en-IN"/>
        </a:p>
      </dgm:t>
    </dgm:pt>
    <dgm:pt modelId="{A07646E1-915E-458D-92E9-B6A33593F844}">
      <dgm:prSet/>
      <dgm:spPr/>
      <dgm:t>
        <a:bodyPr/>
        <a:lstStyle/>
        <a:p>
          <a:r>
            <a:rPr lang="en-IN"/>
            <a:t>Unsupervised learning approach</a:t>
          </a:r>
          <a:endParaRPr lang="en-IN" dirty="0"/>
        </a:p>
      </dgm:t>
    </dgm:pt>
    <dgm:pt modelId="{CF63F877-59BD-4FCF-885D-2BA7F5F77A9B}" type="parTrans" cxnId="{E9C5FDFC-D000-49D1-915F-625CEAB91551}">
      <dgm:prSet/>
      <dgm:spPr/>
      <dgm:t>
        <a:bodyPr/>
        <a:lstStyle/>
        <a:p>
          <a:endParaRPr lang="en-IN"/>
        </a:p>
      </dgm:t>
    </dgm:pt>
    <dgm:pt modelId="{E85738DE-EDDE-41F5-A2CF-C302056843D9}" type="sibTrans" cxnId="{E9C5FDFC-D000-49D1-915F-625CEAB91551}">
      <dgm:prSet/>
      <dgm:spPr/>
      <dgm:t>
        <a:bodyPr/>
        <a:lstStyle/>
        <a:p>
          <a:endParaRPr lang="en-IN"/>
        </a:p>
      </dgm:t>
    </dgm:pt>
    <dgm:pt modelId="{1BF51261-8D8C-4CA2-B947-383FA7472987}">
      <dgm:prSet/>
      <dgm:spPr/>
      <dgm:t>
        <a:bodyPr/>
        <a:lstStyle/>
        <a:p>
          <a:r>
            <a:rPr lang="en-IN"/>
            <a:t>Code Interfacing </a:t>
          </a:r>
          <a:endParaRPr lang="en-IN" dirty="0"/>
        </a:p>
      </dgm:t>
    </dgm:pt>
    <dgm:pt modelId="{737AD884-FF60-4B73-AB39-AEF6D5973B65}" type="parTrans" cxnId="{5A537022-7A25-4804-90B1-B5AE54658348}">
      <dgm:prSet/>
      <dgm:spPr/>
      <dgm:t>
        <a:bodyPr/>
        <a:lstStyle/>
        <a:p>
          <a:endParaRPr lang="en-IN"/>
        </a:p>
      </dgm:t>
    </dgm:pt>
    <dgm:pt modelId="{0548D3FB-64F3-4D2F-9B88-266205CD1902}" type="sibTrans" cxnId="{5A537022-7A25-4804-90B1-B5AE54658348}">
      <dgm:prSet/>
      <dgm:spPr/>
      <dgm:t>
        <a:bodyPr/>
        <a:lstStyle/>
        <a:p>
          <a:endParaRPr lang="en-IN"/>
        </a:p>
      </dgm:t>
    </dgm:pt>
    <dgm:pt modelId="{8A6E6073-16A1-454A-B9D7-EE1CC3C0ED3F}" type="pres">
      <dgm:prSet presAssocID="{52B07FB9-D72E-4EDE-8ED7-3131F9B5D593}" presName="CompostProcess" presStyleCnt="0">
        <dgm:presLayoutVars>
          <dgm:dir/>
          <dgm:resizeHandles val="exact"/>
        </dgm:presLayoutVars>
      </dgm:prSet>
      <dgm:spPr/>
    </dgm:pt>
    <dgm:pt modelId="{FBA6539E-B085-4144-BBA3-0832C9F563C7}" type="pres">
      <dgm:prSet presAssocID="{52B07FB9-D72E-4EDE-8ED7-3131F9B5D593}" presName="arrow" presStyleLbl="bgShp" presStyleIdx="0" presStyleCnt="1"/>
      <dgm:spPr/>
    </dgm:pt>
    <dgm:pt modelId="{0E856443-672B-4B86-9356-90ABD8CCDE74}" type="pres">
      <dgm:prSet presAssocID="{52B07FB9-D72E-4EDE-8ED7-3131F9B5D593}" presName="linearProcess" presStyleCnt="0"/>
      <dgm:spPr/>
    </dgm:pt>
    <dgm:pt modelId="{6B7A4D0C-A27C-448E-9776-C0E078F2B347}" type="pres">
      <dgm:prSet presAssocID="{28CA005A-239C-4484-A00B-1BF856746A65}" presName="textNode" presStyleLbl="node1" presStyleIdx="0" presStyleCnt="7">
        <dgm:presLayoutVars>
          <dgm:bulletEnabled val="1"/>
        </dgm:presLayoutVars>
      </dgm:prSet>
      <dgm:spPr/>
    </dgm:pt>
    <dgm:pt modelId="{88AA95D2-EFB6-423A-A941-CD5B71C26F9D}" type="pres">
      <dgm:prSet presAssocID="{653B3F5C-DABC-451E-A79A-185E74BDCB6D}" presName="sibTrans" presStyleCnt="0"/>
      <dgm:spPr/>
    </dgm:pt>
    <dgm:pt modelId="{8399BD03-2E6B-4555-890B-DBEBDEF407A4}" type="pres">
      <dgm:prSet presAssocID="{F3477B1F-AC0D-4C28-B65E-B7F7ABCE226A}" presName="textNode" presStyleLbl="node1" presStyleIdx="1" presStyleCnt="7">
        <dgm:presLayoutVars>
          <dgm:bulletEnabled val="1"/>
        </dgm:presLayoutVars>
      </dgm:prSet>
      <dgm:spPr/>
    </dgm:pt>
    <dgm:pt modelId="{0531BA6E-EAC9-4BDA-9DAC-A06B33B270C9}" type="pres">
      <dgm:prSet presAssocID="{191D593A-BAF8-4805-BE6E-3AA17832C6FE}" presName="sibTrans" presStyleCnt="0"/>
      <dgm:spPr/>
    </dgm:pt>
    <dgm:pt modelId="{3748B9F9-BCA5-4B1E-8550-DD53EFC10967}" type="pres">
      <dgm:prSet presAssocID="{FD147D64-57F1-4594-BFA7-2A3800C542C5}" presName="textNode" presStyleLbl="node1" presStyleIdx="2" presStyleCnt="7">
        <dgm:presLayoutVars>
          <dgm:bulletEnabled val="1"/>
        </dgm:presLayoutVars>
      </dgm:prSet>
      <dgm:spPr/>
    </dgm:pt>
    <dgm:pt modelId="{86BBAEF0-9AB9-4527-B238-896264AA21F6}" type="pres">
      <dgm:prSet presAssocID="{1F6D2017-CB8E-459B-8370-957F7BC6CC9B}" presName="sibTrans" presStyleCnt="0"/>
      <dgm:spPr/>
    </dgm:pt>
    <dgm:pt modelId="{40724143-8425-4B41-859B-AE6D427292A7}" type="pres">
      <dgm:prSet presAssocID="{A07646E1-915E-458D-92E9-B6A33593F844}" presName="textNode" presStyleLbl="node1" presStyleIdx="3" presStyleCnt="7">
        <dgm:presLayoutVars>
          <dgm:bulletEnabled val="1"/>
        </dgm:presLayoutVars>
      </dgm:prSet>
      <dgm:spPr/>
    </dgm:pt>
    <dgm:pt modelId="{85E721AB-5A71-4A1C-80DD-951E12C4FABD}" type="pres">
      <dgm:prSet presAssocID="{E85738DE-EDDE-41F5-A2CF-C302056843D9}" presName="sibTrans" presStyleCnt="0"/>
      <dgm:spPr/>
    </dgm:pt>
    <dgm:pt modelId="{86A283BB-5299-4B29-B762-AC596CBF5141}" type="pres">
      <dgm:prSet presAssocID="{1BF51261-8D8C-4CA2-B947-383FA7472987}" presName="textNode" presStyleLbl="node1" presStyleIdx="4" presStyleCnt="7">
        <dgm:presLayoutVars>
          <dgm:bulletEnabled val="1"/>
        </dgm:presLayoutVars>
      </dgm:prSet>
      <dgm:spPr/>
    </dgm:pt>
    <dgm:pt modelId="{3EAD6B41-B59A-4374-90DB-8F07C450D8F2}" type="pres">
      <dgm:prSet presAssocID="{0548D3FB-64F3-4D2F-9B88-266205CD1902}" presName="sibTrans" presStyleCnt="0"/>
      <dgm:spPr/>
    </dgm:pt>
    <dgm:pt modelId="{8BEC9662-B6F8-4254-8559-D02255E2B471}" type="pres">
      <dgm:prSet presAssocID="{D46A3DA7-07DC-4D73-BBBC-93D8FF064991}" presName="textNode" presStyleLbl="node1" presStyleIdx="5" presStyleCnt="7">
        <dgm:presLayoutVars>
          <dgm:bulletEnabled val="1"/>
        </dgm:presLayoutVars>
      </dgm:prSet>
      <dgm:spPr/>
    </dgm:pt>
    <dgm:pt modelId="{55714A04-66E7-4A57-80DB-8D129C5E3417}" type="pres">
      <dgm:prSet presAssocID="{1135A6F6-71EF-40C4-AB98-3AEBC86168B9}" presName="sibTrans" presStyleCnt="0"/>
      <dgm:spPr/>
    </dgm:pt>
    <dgm:pt modelId="{4FB991F3-9321-47C1-9620-F3028E88C9D3}" type="pres">
      <dgm:prSet presAssocID="{3FEBD23E-6882-45DE-BA37-67F35A7A2D8D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2F928303-74FF-441E-BEFD-5185182EA984}" type="presOf" srcId="{52B07FB9-D72E-4EDE-8ED7-3131F9B5D593}" destId="{8A6E6073-16A1-454A-B9D7-EE1CC3C0ED3F}" srcOrd="0" destOrd="0" presId="urn:microsoft.com/office/officeart/2005/8/layout/hProcess9"/>
    <dgm:cxn modelId="{DFD53B12-E8FD-435A-BA06-690227F51222}" srcId="{52B07FB9-D72E-4EDE-8ED7-3131F9B5D593}" destId="{F3477B1F-AC0D-4C28-B65E-B7F7ABCE226A}" srcOrd="1" destOrd="0" parTransId="{B34783AC-C3B9-406D-A3DB-82CB274287A9}" sibTransId="{191D593A-BAF8-4805-BE6E-3AA17832C6FE}"/>
    <dgm:cxn modelId="{5A537022-7A25-4804-90B1-B5AE54658348}" srcId="{52B07FB9-D72E-4EDE-8ED7-3131F9B5D593}" destId="{1BF51261-8D8C-4CA2-B947-383FA7472987}" srcOrd="4" destOrd="0" parTransId="{737AD884-FF60-4B73-AB39-AEF6D5973B65}" sibTransId="{0548D3FB-64F3-4D2F-9B88-266205CD1902}"/>
    <dgm:cxn modelId="{5437C62E-4E39-473C-BCFF-A36A1BD23A75}" type="presOf" srcId="{FD147D64-57F1-4594-BFA7-2A3800C542C5}" destId="{3748B9F9-BCA5-4B1E-8550-DD53EFC10967}" srcOrd="0" destOrd="0" presId="urn:microsoft.com/office/officeart/2005/8/layout/hProcess9"/>
    <dgm:cxn modelId="{4FAB352F-AA52-4FDC-B9A2-17ACB09A6120}" type="presOf" srcId="{1BF51261-8D8C-4CA2-B947-383FA7472987}" destId="{86A283BB-5299-4B29-B762-AC596CBF5141}" srcOrd="0" destOrd="0" presId="urn:microsoft.com/office/officeart/2005/8/layout/hProcess9"/>
    <dgm:cxn modelId="{68AC9967-6892-424F-A60C-055D97E8D215}" srcId="{52B07FB9-D72E-4EDE-8ED7-3131F9B5D593}" destId="{D46A3DA7-07DC-4D73-BBBC-93D8FF064991}" srcOrd="5" destOrd="0" parTransId="{1D6D1BBC-7D93-4E48-B28E-CC5F7A71A632}" sibTransId="{1135A6F6-71EF-40C4-AB98-3AEBC86168B9}"/>
    <dgm:cxn modelId="{1E38F267-EC9A-4D67-A4A9-ACDC1AA07752}" type="presOf" srcId="{D46A3DA7-07DC-4D73-BBBC-93D8FF064991}" destId="{8BEC9662-B6F8-4254-8559-D02255E2B471}" srcOrd="0" destOrd="0" presId="urn:microsoft.com/office/officeart/2005/8/layout/hProcess9"/>
    <dgm:cxn modelId="{D9DBB248-A8CF-4373-B8DA-B3E1158919CA}" srcId="{52B07FB9-D72E-4EDE-8ED7-3131F9B5D593}" destId="{FD147D64-57F1-4594-BFA7-2A3800C542C5}" srcOrd="2" destOrd="0" parTransId="{9F89366F-7457-4543-8209-D520F9832DC3}" sibTransId="{1F6D2017-CB8E-459B-8370-957F7BC6CC9B}"/>
    <dgm:cxn modelId="{8237CB8D-A1B0-49A7-A32B-8A48F287A68D}" srcId="{52B07FB9-D72E-4EDE-8ED7-3131F9B5D593}" destId="{3FEBD23E-6882-45DE-BA37-67F35A7A2D8D}" srcOrd="6" destOrd="0" parTransId="{67C91E1B-D7ED-46D8-B111-2095AEF381A1}" sibTransId="{8B31B71A-0C96-49FD-93A5-F9F459398148}"/>
    <dgm:cxn modelId="{FDC1ADA8-FCDC-474D-AB29-BF490A6D2AAB}" srcId="{52B07FB9-D72E-4EDE-8ED7-3131F9B5D593}" destId="{28CA005A-239C-4484-A00B-1BF856746A65}" srcOrd="0" destOrd="0" parTransId="{1AEEEF82-3C4C-40A1-AADA-0E87F3640AF3}" sibTransId="{653B3F5C-DABC-451E-A79A-185E74BDCB6D}"/>
    <dgm:cxn modelId="{2D2F3BC1-F3FD-4056-B683-40D9FFC6C4C7}" type="presOf" srcId="{28CA005A-239C-4484-A00B-1BF856746A65}" destId="{6B7A4D0C-A27C-448E-9776-C0E078F2B347}" srcOrd="0" destOrd="0" presId="urn:microsoft.com/office/officeart/2005/8/layout/hProcess9"/>
    <dgm:cxn modelId="{9400FCE5-10BF-405C-BCC6-07FCB5737F39}" type="presOf" srcId="{F3477B1F-AC0D-4C28-B65E-B7F7ABCE226A}" destId="{8399BD03-2E6B-4555-890B-DBEBDEF407A4}" srcOrd="0" destOrd="0" presId="urn:microsoft.com/office/officeart/2005/8/layout/hProcess9"/>
    <dgm:cxn modelId="{C4A513F5-FC86-40EA-BB00-F0CBD4B36D08}" type="presOf" srcId="{3FEBD23E-6882-45DE-BA37-67F35A7A2D8D}" destId="{4FB991F3-9321-47C1-9620-F3028E88C9D3}" srcOrd="0" destOrd="0" presId="urn:microsoft.com/office/officeart/2005/8/layout/hProcess9"/>
    <dgm:cxn modelId="{E9C5FDFC-D000-49D1-915F-625CEAB91551}" srcId="{52B07FB9-D72E-4EDE-8ED7-3131F9B5D593}" destId="{A07646E1-915E-458D-92E9-B6A33593F844}" srcOrd="3" destOrd="0" parTransId="{CF63F877-59BD-4FCF-885D-2BA7F5F77A9B}" sibTransId="{E85738DE-EDDE-41F5-A2CF-C302056843D9}"/>
    <dgm:cxn modelId="{0DFBCCFD-4084-4066-B9DC-47ADF2E85C39}" type="presOf" srcId="{A07646E1-915E-458D-92E9-B6A33593F844}" destId="{40724143-8425-4B41-859B-AE6D427292A7}" srcOrd="0" destOrd="0" presId="urn:microsoft.com/office/officeart/2005/8/layout/hProcess9"/>
    <dgm:cxn modelId="{AFC5A800-4361-4021-A885-1257DCB16142}" type="presParOf" srcId="{8A6E6073-16A1-454A-B9D7-EE1CC3C0ED3F}" destId="{FBA6539E-B085-4144-BBA3-0832C9F563C7}" srcOrd="0" destOrd="0" presId="urn:microsoft.com/office/officeart/2005/8/layout/hProcess9"/>
    <dgm:cxn modelId="{017E4148-0644-4DB1-B141-A67CA9625358}" type="presParOf" srcId="{8A6E6073-16A1-454A-B9D7-EE1CC3C0ED3F}" destId="{0E856443-672B-4B86-9356-90ABD8CCDE74}" srcOrd="1" destOrd="0" presId="urn:microsoft.com/office/officeart/2005/8/layout/hProcess9"/>
    <dgm:cxn modelId="{A0276254-9B71-481F-9AF0-2B938F5E3BA7}" type="presParOf" srcId="{0E856443-672B-4B86-9356-90ABD8CCDE74}" destId="{6B7A4D0C-A27C-448E-9776-C0E078F2B347}" srcOrd="0" destOrd="0" presId="urn:microsoft.com/office/officeart/2005/8/layout/hProcess9"/>
    <dgm:cxn modelId="{372DC3F8-722E-4041-B3A3-CCDB1DD5C1C7}" type="presParOf" srcId="{0E856443-672B-4B86-9356-90ABD8CCDE74}" destId="{88AA95D2-EFB6-423A-A941-CD5B71C26F9D}" srcOrd="1" destOrd="0" presId="urn:microsoft.com/office/officeart/2005/8/layout/hProcess9"/>
    <dgm:cxn modelId="{2F446464-37BE-4FBE-9ED9-44808602BCCD}" type="presParOf" srcId="{0E856443-672B-4B86-9356-90ABD8CCDE74}" destId="{8399BD03-2E6B-4555-890B-DBEBDEF407A4}" srcOrd="2" destOrd="0" presId="urn:microsoft.com/office/officeart/2005/8/layout/hProcess9"/>
    <dgm:cxn modelId="{73E65FCC-44B7-4F38-9F71-D760E1CC95AB}" type="presParOf" srcId="{0E856443-672B-4B86-9356-90ABD8CCDE74}" destId="{0531BA6E-EAC9-4BDA-9DAC-A06B33B270C9}" srcOrd="3" destOrd="0" presId="urn:microsoft.com/office/officeart/2005/8/layout/hProcess9"/>
    <dgm:cxn modelId="{958C4BCC-2D20-4EB8-9E77-ADAE99434E67}" type="presParOf" srcId="{0E856443-672B-4B86-9356-90ABD8CCDE74}" destId="{3748B9F9-BCA5-4B1E-8550-DD53EFC10967}" srcOrd="4" destOrd="0" presId="urn:microsoft.com/office/officeart/2005/8/layout/hProcess9"/>
    <dgm:cxn modelId="{C7663613-158C-4281-AE84-7A8EA3AD8D13}" type="presParOf" srcId="{0E856443-672B-4B86-9356-90ABD8CCDE74}" destId="{86BBAEF0-9AB9-4527-B238-896264AA21F6}" srcOrd="5" destOrd="0" presId="urn:microsoft.com/office/officeart/2005/8/layout/hProcess9"/>
    <dgm:cxn modelId="{9ECFD301-2096-413B-A96E-5B517A48CEE9}" type="presParOf" srcId="{0E856443-672B-4B86-9356-90ABD8CCDE74}" destId="{40724143-8425-4B41-859B-AE6D427292A7}" srcOrd="6" destOrd="0" presId="urn:microsoft.com/office/officeart/2005/8/layout/hProcess9"/>
    <dgm:cxn modelId="{33D8BC3D-7025-4522-9CBD-7D8CF7BCDD27}" type="presParOf" srcId="{0E856443-672B-4B86-9356-90ABD8CCDE74}" destId="{85E721AB-5A71-4A1C-80DD-951E12C4FABD}" srcOrd="7" destOrd="0" presId="urn:microsoft.com/office/officeart/2005/8/layout/hProcess9"/>
    <dgm:cxn modelId="{2FCAB1C2-4F50-418A-8E99-61B036EEA3C9}" type="presParOf" srcId="{0E856443-672B-4B86-9356-90ABD8CCDE74}" destId="{86A283BB-5299-4B29-B762-AC596CBF5141}" srcOrd="8" destOrd="0" presId="urn:microsoft.com/office/officeart/2005/8/layout/hProcess9"/>
    <dgm:cxn modelId="{74246365-B3D8-4CBE-8568-EABA8C91B246}" type="presParOf" srcId="{0E856443-672B-4B86-9356-90ABD8CCDE74}" destId="{3EAD6B41-B59A-4374-90DB-8F07C450D8F2}" srcOrd="9" destOrd="0" presId="urn:microsoft.com/office/officeart/2005/8/layout/hProcess9"/>
    <dgm:cxn modelId="{CF62A226-7303-40B3-BD26-BB4BF673E0A4}" type="presParOf" srcId="{0E856443-672B-4B86-9356-90ABD8CCDE74}" destId="{8BEC9662-B6F8-4254-8559-D02255E2B471}" srcOrd="10" destOrd="0" presId="urn:microsoft.com/office/officeart/2005/8/layout/hProcess9"/>
    <dgm:cxn modelId="{70753DDC-D624-4CD0-93B3-3F0F056EE3F9}" type="presParOf" srcId="{0E856443-672B-4B86-9356-90ABD8CCDE74}" destId="{55714A04-66E7-4A57-80DB-8D129C5E3417}" srcOrd="11" destOrd="0" presId="urn:microsoft.com/office/officeart/2005/8/layout/hProcess9"/>
    <dgm:cxn modelId="{1710E405-0CAB-4652-B3A7-653F790BC23D}" type="presParOf" srcId="{0E856443-672B-4B86-9356-90ABD8CCDE74}" destId="{4FB991F3-9321-47C1-9620-F3028E88C9D3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C2C477-251F-47EA-B38F-DF399C2C0686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5B89F8-BBBC-4546-8239-3F98FF19CB97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 dirty="0">
              <a:latin typeface="+mj-lt"/>
            </a:rPr>
            <a:t>Pack Damage</a:t>
          </a:r>
        </a:p>
      </dgm:t>
    </dgm:pt>
    <dgm:pt modelId="{EFDB42B9-C82D-4C52-96DF-49C0EAEB1346}" type="parTrans" cxnId="{63FA8721-5A47-428B-A36F-A8EF1D34EDFD}">
      <dgm:prSet/>
      <dgm:spPr/>
      <dgm:t>
        <a:bodyPr/>
        <a:lstStyle/>
        <a:p>
          <a:endParaRPr lang="en-US"/>
        </a:p>
      </dgm:t>
    </dgm:pt>
    <dgm:pt modelId="{E4744AFA-220F-4BC0-974A-2C4C1DF34D3E}" type="sibTrans" cxnId="{63FA8721-5A47-428B-A36F-A8EF1D34EDFD}">
      <dgm:prSet/>
      <dgm:spPr/>
      <dgm:t>
        <a:bodyPr/>
        <a:lstStyle/>
        <a:p>
          <a:endParaRPr lang="en-US"/>
        </a:p>
      </dgm:t>
    </dgm:pt>
    <dgm:pt modelId="{F8F463D7-A0B3-474F-9506-75812B5EAE76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Laser Missing</a:t>
          </a:r>
        </a:p>
      </dgm:t>
    </dgm:pt>
    <dgm:pt modelId="{51265304-5B94-4E25-B201-6FB91356677C}" type="parTrans" cxnId="{F99F9899-512A-463F-A637-B233254AAD88}">
      <dgm:prSet/>
      <dgm:spPr/>
      <dgm:t>
        <a:bodyPr/>
        <a:lstStyle/>
        <a:p>
          <a:endParaRPr lang="en-US"/>
        </a:p>
      </dgm:t>
    </dgm:pt>
    <dgm:pt modelId="{EFE556D3-3A60-4F55-96F1-293C2D11C3D4}" type="sibTrans" cxnId="{F99F9899-512A-463F-A637-B233254AAD88}">
      <dgm:prSet/>
      <dgm:spPr/>
      <dgm:t>
        <a:bodyPr/>
        <a:lstStyle/>
        <a:p>
          <a:endParaRPr lang="en-US"/>
        </a:p>
      </dgm:t>
    </dgm:pt>
    <dgm:pt modelId="{A7B87675-136F-4E6E-9D6E-8EDE273912F3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Reverse Blank</a:t>
          </a:r>
        </a:p>
      </dgm:t>
    </dgm:pt>
    <dgm:pt modelId="{770A8A19-E73C-40AE-9C41-1811CCB6E7DC}" type="parTrans" cxnId="{959322ED-A312-44E7-A110-DB514F0F3D33}">
      <dgm:prSet/>
      <dgm:spPr/>
      <dgm:t>
        <a:bodyPr/>
        <a:lstStyle/>
        <a:p>
          <a:endParaRPr lang="en-US"/>
        </a:p>
      </dgm:t>
    </dgm:pt>
    <dgm:pt modelId="{841BB19E-58DD-4BC6-B4C0-1C3CDC4AEFA2}" type="sibTrans" cxnId="{959322ED-A312-44E7-A110-DB514F0F3D33}">
      <dgm:prSet/>
      <dgm:spPr/>
      <dgm:t>
        <a:bodyPr/>
        <a:lstStyle/>
        <a:p>
          <a:endParaRPr lang="en-US"/>
        </a:p>
      </dgm:t>
    </dgm:pt>
    <dgm:pt modelId="{2C3BA63E-767D-4DBD-91C0-7207B7DB464F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I/F Damage</a:t>
          </a:r>
        </a:p>
      </dgm:t>
    </dgm:pt>
    <dgm:pt modelId="{1B4184D8-77E4-475A-973C-AC56C2E2D278}" type="parTrans" cxnId="{AF5956C3-34D8-4A21-9A5F-46D12C4E1965}">
      <dgm:prSet/>
      <dgm:spPr/>
      <dgm:t>
        <a:bodyPr/>
        <a:lstStyle/>
        <a:p>
          <a:endParaRPr lang="en-US"/>
        </a:p>
      </dgm:t>
    </dgm:pt>
    <dgm:pt modelId="{6859DFFE-5A0E-4691-8FC7-85D311A2C866}" type="sibTrans" cxnId="{AF5956C3-34D8-4A21-9A5F-46D12C4E1965}">
      <dgm:prSet/>
      <dgm:spPr/>
      <dgm:t>
        <a:bodyPr/>
        <a:lstStyle/>
        <a:p>
          <a:endParaRPr lang="en-US"/>
        </a:p>
      </dgm:t>
    </dgm:pt>
    <dgm:pt modelId="{3ED8F0DA-A4E2-4193-8657-6DE2C8C6F5FF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Foil Damage/Reverse/ Embossing Wander</a:t>
          </a:r>
        </a:p>
      </dgm:t>
    </dgm:pt>
    <dgm:pt modelId="{2B534004-327A-4EFA-94BE-3A4A215B2174}" type="parTrans" cxnId="{B708B1E2-1E6A-4F4C-A089-470CE6891935}">
      <dgm:prSet/>
      <dgm:spPr/>
      <dgm:t>
        <a:bodyPr/>
        <a:lstStyle/>
        <a:p>
          <a:endParaRPr lang="en-US"/>
        </a:p>
      </dgm:t>
    </dgm:pt>
    <dgm:pt modelId="{900C13DD-146F-49E6-832D-A771BBB9C3D5}" type="sibTrans" cxnId="{B708B1E2-1E6A-4F4C-A089-470CE6891935}">
      <dgm:prSet/>
      <dgm:spPr/>
      <dgm:t>
        <a:bodyPr/>
        <a:lstStyle/>
        <a:p>
          <a:endParaRPr lang="en-US"/>
        </a:p>
      </dgm:t>
    </dgm:pt>
    <dgm:pt modelId="{20EE2198-5A8E-466C-8997-4A655185CE61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Top Lid-Missing/Damaged</a:t>
          </a:r>
        </a:p>
      </dgm:t>
    </dgm:pt>
    <dgm:pt modelId="{F54715E9-0191-4BA3-AC9C-8F106BB12CA3}" type="parTrans" cxnId="{886A44F8-638E-453A-855B-4F58AB0BA54A}">
      <dgm:prSet/>
      <dgm:spPr/>
      <dgm:t>
        <a:bodyPr/>
        <a:lstStyle/>
        <a:p>
          <a:endParaRPr lang="en-US"/>
        </a:p>
      </dgm:t>
    </dgm:pt>
    <dgm:pt modelId="{D9F4A2B6-34C0-4B32-98D2-B7B5ECB9BF2F}" type="sibTrans" cxnId="{886A44F8-638E-453A-855B-4F58AB0BA54A}">
      <dgm:prSet/>
      <dgm:spPr/>
      <dgm:t>
        <a:bodyPr/>
        <a:lstStyle/>
        <a:p>
          <a:endParaRPr lang="en-US"/>
        </a:p>
      </dgm:t>
    </dgm:pt>
    <dgm:pt modelId="{8825BF5F-6AD7-4A2E-A5B9-4A381AE0FD4D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Joint Tape</a:t>
          </a:r>
        </a:p>
      </dgm:t>
    </dgm:pt>
    <dgm:pt modelId="{3661B3CD-2055-4A97-9AA9-234F4787D8A3}" type="parTrans" cxnId="{7C395B13-F98C-4693-AFFD-1B43A2AA8905}">
      <dgm:prSet/>
      <dgm:spPr/>
      <dgm:t>
        <a:bodyPr/>
        <a:lstStyle/>
        <a:p>
          <a:endParaRPr lang="en-US"/>
        </a:p>
      </dgm:t>
    </dgm:pt>
    <dgm:pt modelId="{993CADF6-7160-4B34-8B3F-98317BE48C6E}" type="sibTrans" cxnId="{7C395B13-F98C-4693-AFFD-1B43A2AA8905}">
      <dgm:prSet/>
      <dgm:spPr/>
      <dgm:t>
        <a:bodyPr/>
        <a:lstStyle/>
        <a:p>
          <a:endParaRPr lang="en-US"/>
        </a:p>
      </dgm:t>
    </dgm:pt>
    <dgm:pt modelId="{589790AD-DB55-433F-9512-C4976B33B44E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Open/Burnt Wrap</a:t>
          </a:r>
        </a:p>
      </dgm:t>
    </dgm:pt>
    <dgm:pt modelId="{8108FA96-E197-4554-967D-2D12BB5BE44C}" type="parTrans" cxnId="{FCA4DA14-3DE7-4DCF-99BB-351A312CD7B2}">
      <dgm:prSet/>
      <dgm:spPr/>
      <dgm:t>
        <a:bodyPr/>
        <a:lstStyle/>
        <a:p>
          <a:endParaRPr lang="en-US"/>
        </a:p>
      </dgm:t>
    </dgm:pt>
    <dgm:pt modelId="{DEF8ABC3-097C-4C13-83B2-9B2939CBD614}" type="sibTrans" cxnId="{FCA4DA14-3DE7-4DCF-99BB-351A312CD7B2}">
      <dgm:prSet/>
      <dgm:spPr/>
      <dgm:t>
        <a:bodyPr/>
        <a:lstStyle/>
        <a:p>
          <a:endParaRPr lang="en-US"/>
        </a:p>
      </dgm:t>
    </dgm:pt>
    <dgm:pt modelId="{E58B679C-CC4A-46CB-8310-26EFCFE539A6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050" b="1">
              <a:latin typeface="+mj-lt"/>
            </a:rPr>
            <a:t>I/F Missing</a:t>
          </a:r>
        </a:p>
      </dgm:t>
    </dgm:pt>
    <dgm:pt modelId="{789AEE6A-1934-4BFA-9B9E-9B4F024245AF}" type="parTrans" cxnId="{25431AF5-7EC4-439C-A8DD-975BEE007DEF}">
      <dgm:prSet/>
      <dgm:spPr/>
      <dgm:t>
        <a:bodyPr/>
        <a:lstStyle/>
        <a:p>
          <a:endParaRPr lang="en-US"/>
        </a:p>
      </dgm:t>
    </dgm:pt>
    <dgm:pt modelId="{0E63D1A7-C215-426C-8113-DB1B522DC13D}" type="sibTrans" cxnId="{25431AF5-7EC4-439C-A8DD-975BEE007DEF}">
      <dgm:prSet/>
      <dgm:spPr/>
      <dgm:t>
        <a:bodyPr/>
        <a:lstStyle/>
        <a:p>
          <a:endParaRPr lang="en-US"/>
        </a:p>
      </dgm:t>
    </dgm:pt>
    <dgm:pt modelId="{CE0FF0D6-E36D-4BAB-AD28-92B58C7EBD30}" type="pres">
      <dgm:prSet presAssocID="{7CC2C477-251F-47EA-B38F-DF399C2C0686}" presName="diagram" presStyleCnt="0">
        <dgm:presLayoutVars>
          <dgm:dir/>
        </dgm:presLayoutVars>
      </dgm:prSet>
      <dgm:spPr/>
    </dgm:pt>
    <dgm:pt modelId="{0506C6DB-193A-42FD-B58E-6CBCDA5515E5}" type="pres">
      <dgm:prSet presAssocID="{7F5B89F8-BBBC-4546-8239-3F98FF19CB97}" presName="composite" presStyleCnt="0"/>
      <dgm:spPr/>
    </dgm:pt>
    <dgm:pt modelId="{C15F0A83-1B79-4166-8C0E-3F0AACE5C901}" type="pres">
      <dgm:prSet presAssocID="{7F5B89F8-BBBC-4546-8239-3F98FF19CB97}" presName="Image" presStyleLbl="bgShp" presStyleIdx="0" presStyleCnt="9"/>
      <dgm:spPr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5B39CBB-133C-4B8A-9BC3-25D3BE3DB83F}" type="pres">
      <dgm:prSet presAssocID="{7F5B89F8-BBBC-4546-8239-3F98FF19CB97}" presName="Parent" presStyleLbl="node0" presStyleIdx="0" presStyleCnt="9">
        <dgm:presLayoutVars>
          <dgm:bulletEnabled val="1"/>
        </dgm:presLayoutVars>
      </dgm:prSet>
      <dgm:spPr/>
    </dgm:pt>
    <dgm:pt modelId="{12DF1DC2-21AA-4713-8552-FB60B39FFB0F}" type="pres">
      <dgm:prSet presAssocID="{E4744AFA-220F-4BC0-974A-2C4C1DF34D3E}" presName="sibTrans" presStyleCnt="0"/>
      <dgm:spPr/>
    </dgm:pt>
    <dgm:pt modelId="{CD6D89A1-59F1-4EBA-B950-89BD8672CEAF}" type="pres">
      <dgm:prSet presAssocID="{F8F463D7-A0B3-474F-9506-75812B5EAE76}" presName="composite" presStyleCnt="0"/>
      <dgm:spPr/>
    </dgm:pt>
    <dgm:pt modelId="{49712E65-7B06-4049-B0F6-44F733B6B38C}" type="pres">
      <dgm:prSet presAssocID="{F8F463D7-A0B3-474F-9506-75812B5EAE76}" presName="Image" presStyleLbl="bgShp" presStyleIdx="1" presStyleCnt="9"/>
      <dgm:spPr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EA248EB0-2796-4E9E-A588-E43397493364}" type="pres">
      <dgm:prSet presAssocID="{F8F463D7-A0B3-474F-9506-75812B5EAE76}" presName="Parent" presStyleLbl="node0" presStyleIdx="1" presStyleCnt="9">
        <dgm:presLayoutVars>
          <dgm:bulletEnabled val="1"/>
        </dgm:presLayoutVars>
      </dgm:prSet>
      <dgm:spPr/>
    </dgm:pt>
    <dgm:pt modelId="{6DA39A8E-7776-46E6-801A-E9BB2EDBD274}" type="pres">
      <dgm:prSet presAssocID="{EFE556D3-3A60-4F55-96F1-293C2D11C3D4}" presName="sibTrans" presStyleCnt="0"/>
      <dgm:spPr/>
    </dgm:pt>
    <dgm:pt modelId="{6C63BC0F-F6DB-4102-A9F5-A29775A8FC0C}" type="pres">
      <dgm:prSet presAssocID="{2C3BA63E-767D-4DBD-91C0-7207B7DB464F}" presName="composite" presStyleCnt="0"/>
      <dgm:spPr/>
    </dgm:pt>
    <dgm:pt modelId="{7DFE090C-F560-4C84-9194-73A9F2A7806C}" type="pres">
      <dgm:prSet presAssocID="{2C3BA63E-767D-4DBD-91C0-7207B7DB464F}" presName="Image" presStyleLbl="bgShp" presStyleIdx="2" presStyleCnt="9"/>
      <dgm:spPr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2E65B24D-3CD6-46C6-8D2B-185148FA987F}" type="pres">
      <dgm:prSet presAssocID="{2C3BA63E-767D-4DBD-91C0-7207B7DB464F}" presName="Parent" presStyleLbl="node0" presStyleIdx="2" presStyleCnt="9">
        <dgm:presLayoutVars>
          <dgm:bulletEnabled val="1"/>
        </dgm:presLayoutVars>
      </dgm:prSet>
      <dgm:spPr/>
    </dgm:pt>
    <dgm:pt modelId="{32EE5BD5-0F74-4BA0-AA01-6EA114474F23}" type="pres">
      <dgm:prSet presAssocID="{6859DFFE-5A0E-4691-8FC7-85D311A2C866}" presName="sibTrans" presStyleCnt="0"/>
      <dgm:spPr/>
    </dgm:pt>
    <dgm:pt modelId="{6410027A-678F-440E-A534-0EEAED5A0F96}" type="pres">
      <dgm:prSet presAssocID="{3ED8F0DA-A4E2-4193-8657-6DE2C8C6F5FF}" presName="composite" presStyleCnt="0"/>
      <dgm:spPr/>
    </dgm:pt>
    <dgm:pt modelId="{5B3E1B08-327C-457C-89D8-FDA670DDB894}" type="pres">
      <dgm:prSet presAssocID="{3ED8F0DA-A4E2-4193-8657-6DE2C8C6F5FF}" presName="Image" presStyleLbl="bgShp" presStyleIdx="3" presStyleCnt="9"/>
      <dgm:spPr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06159472-7FE0-4DA4-8734-D5D3DFAF967D}" type="pres">
      <dgm:prSet presAssocID="{3ED8F0DA-A4E2-4193-8657-6DE2C8C6F5FF}" presName="Parent" presStyleLbl="node0" presStyleIdx="3" presStyleCnt="9">
        <dgm:presLayoutVars>
          <dgm:bulletEnabled val="1"/>
        </dgm:presLayoutVars>
      </dgm:prSet>
      <dgm:spPr/>
    </dgm:pt>
    <dgm:pt modelId="{07BDF389-C298-443A-9A5E-34E1C6B88EF9}" type="pres">
      <dgm:prSet presAssocID="{900C13DD-146F-49E6-832D-A771BBB9C3D5}" presName="sibTrans" presStyleCnt="0"/>
      <dgm:spPr/>
    </dgm:pt>
    <dgm:pt modelId="{730EF748-F308-4747-84B4-77E3D2E7B20F}" type="pres">
      <dgm:prSet presAssocID="{589790AD-DB55-433F-9512-C4976B33B44E}" presName="composite" presStyleCnt="0"/>
      <dgm:spPr/>
    </dgm:pt>
    <dgm:pt modelId="{C144B761-A396-46FC-85AA-02727A860B15}" type="pres">
      <dgm:prSet presAssocID="{589790AD-DB55-433F-9512-C4976B33B44E}" presName="Image" presStyleLbl="bgShp" presStyleIdx="4" presStyleCnt="9"/>
      <dgm:spPr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6A5129E7-B688-46F2-B72B-AB147C7A6325}" type="pres">
      <dgm:prSet presAssocID="{589790AD-DB55-433F-9512-C4976B33B44E}" presName="Parent" presStyleLbl="node0" presStyleIdx="4" presStyleCnt="9">
        <dgm:presLayoutVars>
          <dgm:bulletEnabled val="1"/>
        </dgm:presLayoutVars>
      </dgm:prSet>
      <dgm:spPr/>
    </dgm:pt>
    <dgm:pt modelId="{BD4D20AD-3F65-49E5-8289-1AF1B3889037}" type="pres">
      <dgm:prSet presAssocID="{DEF8ABC3-097C-4C13-83B2-9B2939CBD614}" presName="sibTrans" presStyleCnt="0"/>
      <dgm:spPr/>
    </dgm:pt>
    <dgm:pt modelId="{4E422B5E-0013-4D9D-8F23-DDF5444F8259}" type="pres">
      <dgm:prSet presAssocID="{20EE2198-5A8E-466C-8997-4A655185CE61}" presName="composite" presStyleCnt="0"/>
      <dgm:spPr/>
    </dgm:pt>
    <dgm:pt modelId="{914CD818-AB58-46E2-83BC-23666C8D1CDF}" type="pres">
      <dgm:prSet presAssocID="{20EE2198-5A8E-466C-8997-4A655185CE61}" presName="Image" presStyleLbl="bgShp" presStyleIdx="5" presStyleCnt="9"/>
      <dgm:spPr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F684C604-00DD-42E1-90EB-64FD48FFD912}" type="pres">
      <dgm:prSet presAssocID="{20EE2198-5A8E-466C-8997-4A655185CE61}" presName="Parent" presStyleLbl="node0" presStyleIdx="5" presStyleCnt="9">
        <dgm:presLayoutVars>
          <dgm:bulletEnabled val="1"/>
        </dgm:presLayoutVars>
      </dgm:prSet>
      <dgm:spPr/>
    </dgm:pt>
    <dgm:pt modelId="{D50A6DF4-F717-4093-AD04-540A39F96CB7}" type="pres">
      <dgm:prSet presAssocID="{D9F4A2B6-34C0-4B32-98D2-B7B5ECB9BF2F}" presName="sibTrans" presStyleCnt="0"/>
      <dgm:spPr/>
    </dgm:pt>
    <dgm:pt modelId="{CBD6D12C-66E0-481D-9B3E-D38D9C7395A8}" type="pres">
      <dgm:prSet presAssocID="{8825BF5F-6AD7-4A2E-A5B9-4A381AE0FD4D}" presName="composite" presStyleCnt="0"/>
      <dgm:spPr/>
    </dgm:pt>
    <dgm:pt modelId="{FCA9E02D-5912-426E-9B97-50DA62A8E011}" type="pres">
      <dgm:prSet presAssocID="{8825BF5F-6AD7-4A2E-A5B9-4A381AE0FD4D}" presName="Image" presStyleLbl="bgShp" presStyleIdx="6" presStyleCnt="9"/>
      <dgm:spPr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AD5A02F9-0B1A-4D80-A988-7EAFBE5E8F74}" type="pres">
      <dgm:prSet presAssocID="{8825BF5F-6AD7-4A2E-A5B9-4A381AE0FD4D}" presName="Parent" presStyleLbl="node0" presStyleIdx="6" presStyleCnt="9">
        <dgm:presLayoutVars>
          <dgm:bulletEnabled val="1"/>
        </dgm:presLayoutVars>
      </dgm:prSet>
      <dgm:spPr/>
    </dgm:pt>
    <dgm:pt modelId="{54A62776-62EA-4B07-BE75-60433202FCBB}" type="pres">
      <dgm:prSet presAssocID="{993CADF6-7160-4B34-8B3F-98317BE48C6E}" presName="sibTrans" presStyleCnt="0"/>
      <dgm:spPr/>
    </dgm:pt>
    <dgm:pt modelId="{C4F34F89-396E-4A9B-8EC2-9D0E5AD6DA75}" type="pres">
      <dgm:prSet presAssocID="{A7B87675-136F-4E6E-9D6E-8EDE273912F3}" presName="composite" presStyleCnt="0"/>
      <dgm:spPr/>
    </dgm:pt>
    <dgm:pt modelId="{BC4E2FDA-13D8-4EB5-AACF-3867766CA8E0}" type="pres">
      <dgm:prSet presAssocID="{A7B87675-136F-4E6E-9D6E-8EDE273912F3}" presName="Image" presStyleLbl="bgShp" presStyleIdx="7" presStyleCnt="9"/>
      <dgm:spPr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BEDF5BB-0DC2-4509-A7F4-D49BC02371B8}" type="pres">
      <dgm:prSet presAssocID="{A7B87675-136F-4E6E-9D6E-8EDE273912F3}" presName="Parent" presStyleLbl="node0" presStyleIdx="7" presStyleCnt="9">
        <dgm:presLayoutVars>
          <dgm:bulletEnabled val="1"/>
        </dgm:presLayoutVars>
      </dgm:prSet>
      <dgm:spPr/>
    </dgm:pt>
    <dgm:pt modelId="{AAD88DF6-509B-499F-8B02-ED864EDDB260}" type="pres">
      <dgm:prSet presAssocID="{841BB19E-58DD-4BC6-B4C0-1C3CDC4AEFA2}" presName="sibTrans" presStyleCnt="0"/>
      <dgm:spPr/>
    </dgm:pt>
    <dgm:pt modelId="{7235D0C3-F93B-4D96-8E0E-1C08EE953D74}" type="pres">
      <dgm:prSet presAssocID="{E58B679C-CC4A-46CB-8310-26EFCFE539A6}" presName="composite" presStyleCnt="0"/>
      <dgm:spPr/>
    </dgm:pt>
    <dgm:pt modelId="{32AB7FCA-40C3-4737-9F2B-14EE7066DFB0}" type="pres">
      <dgm:prSet presAssocID="{E58B679C-CC4A-46CB-8310-26EFCFE539A6}" presName="Image" presStyleLbl="bgShp" presStyleIdx="8" presStyleCnt="9"/>
      <dgm:spPr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5C6D208E-7562-48AA-AA47-5E632DCF25B9}" type="pres">
      <dgm:prSet presAssocID="{E58B679C-CC4A-46CB-8310-26EFCFE539A6}" presName="Parent" presStyleLbl="node0" presStyleIdx="8" presStyleCnt="9">
        <dgm:presLayoutVars>
          <dgm:bulletEnabled val="1"/>
        </dgm:presLayoutVars>
      </dgm:prSet>
      <dgm:spPr/>
    </dgm:pt>
  </dgm:ptLst>
  <dgm:cxnLst>
    <dgm:cxn modelId="{B55AE303-1159-45B2-B0EE-DB94CACD294F}" type="presOf" srcId="{A7B87675-136F-4E6E-9D6E-8EDE273912F3}" destId="{5BEDF5BB-0DC2-4509-A7F4-D49BC02371B8}" srcOrd="0" destOrd="0" presId="urn:microsoft.com/office/officeart/2008/layout/BendingPictureCaption"/>
    <dgm:cxn modelId="{7C395B13-F98C-4693-AFFD-1B43A2AA8905}" srcId="{7CC2C477-251F-47EA-B38F-DF399C2C0686}" destId="{8825BF5F-6AD7-4A2E-A5B9-4A381AE0FD4D}" srcOrd="6" destOrd="0" parTransId="{3661B3CD-2055-4A97-9AA9-234F4787D8A3}" sibTransId="{993CADF6-7160-4B34-8B3F-98317BE48C6E}"/>
    <dgm:cxn modelId="{FCA4DA14-3DE7-4DCF-99BB-351A312CD7B2}" srcId="{7CC2C477-251F-47EA-B38F-DF399C2C0686}" destId="{589790AD-DB55-433F-9512-C4976B33B44E}" srcOrd="4" destOrd="0" parTransId="{8108FA96-E197-4554-967D-2D12BB5BE44C}" sibTransId="{DEF8ABC3-097C-4C13-83B2-9B2939CBD614}"/>
    <dgm:cxn modelId="{63FA8721-5A47-428B-A36F-A8EF1D34EDFD}" srcId="{7CC2C477-251F-47EA-B38F-DF399C2C0686}" destId="{7F5B89F8-BBBC-4546-8239-3F98FF19CB97}" srcOrd="0" destOrd="0" parTransId="{EFDB42B9-C82D-4C52-96DF-49C0EAEB1346}" sibTransId="{E4744AFA-220F-4BC0-974A-2C4C1DF34D3E}"/>
    <dgm:cxn modelId="{AC987E22-3DDE-4975-A548-B3F8CFE566B5}" type="presOf" srcId="{7F5B89F8-BBBC-4546-8239-3F98FF19CB97}" destId="{55B39CBB-133C-4B8A-9BC3-25D3BE3DB83F}" srcOrd="0" destOrd="0" presId="urn:microsoft.com/office/officeart/2008/layout/BendingPictureCaption"/>
    <dgm:cxn modelId="{BB92884C-C0A7-4895-9497-0C9E5613DD10}" type="presOf" srcId="{589790AD-DB55-433F-9512-C4976B33B44E}" destId="{6A5129E7-B688-46F2-B72B-AB147C7A6325}" srcOrd="0" destOrd="0" presId="urn:microsoft.com/office/officeart/2008/layout/BendingPictureCaption"/>
    <dgm:cxn modelId="{CBDFAD6F-A02B-4EB1-971F-40C61E70898D}" type="presOf" srcId="{3ED8F0DA-A4E2-4193-8657-6DE2C8C6F5FF}" destId="{06159472-7FE0-4DA4-8734-D5D3DFAF967D}" srcOrd="0" destOrd="0" presId="urn:microsoft.com/office/officeart/2008/layout/BendingPictureCaption"/>
    <dgm:cxn modelId="{C0B02C56-D4CE-4359-8393-5E1CCD9237A9}" type="presOf" srcId="{F8F463D7-A0B3-474F-9506-75812B5EAE76}" destId="{EA248EB0-2796-4E9E-A588-E43397493364}" srcOrd="0" destOrd="0" presId="urn:microsoft.com/office/officeart/2008/layout/BendingPictureCaption"/>
    <dgm:cxn modelId="{E7C65889-BC3F-4583-8F03-180CE8B9D955}" type="presOf" srcId="{20EE2198-5A8E-466C-8997-4A655185CE61}" destId="{F684C604-00DD-42E1-90EB-64FD48FFD912}" srcOrd="0" destOrd="0" presId="urn:microsoft.com/office/officeart/2008/layout/BendingPictureCaption"/>
    <dgm:cxn modelId="{A674A093-4C47-4CB5-956D-7FFF00A29DAA}" type="presOf" srcId="{2C3BA63E-767D-4DBD-91C0-7207B7DB464F}" destId="{2E65B24D-3CD6-46C6-8D2B-185148FA987F}" srcOrd="0" destOrd="0" presId="urn:microsoft.com/office/officeart/2008/layout/BendingPictureCaption"/>
    <dgm:cxn modelId="{F99F9899-512A-463F-A637-B233254AAD88}" srcId="{7CC2C477-251F-47EA-B38F-DF399C2C0686}" destId="{F8F463D7-A0B3-474F-9506-75812B5EAE76}" srcOrd="1" destOrd="0" parTransId="{51265304-5B94-4E25-B201-6FB91356677C}" sibTransId="{EFE556D3-3A60-4F55-96F1-293C2D11C3D4}"/>
    <dgm:cxn modelId="{58B0F99B-3406-40AB-87E7-19A3875E0D42}" type="presOf" srcId="{8825BF5F-6AD7-4A2E-A5B9-4A381AE0FD4D}" destId="{AD5A02F9-0B1A-4D80-A988-7EAFBE5E8F74}" srcOrd="0" destOrd="0" presId="urn:microsoft.com/office/officeart/2008/layout/BendingPictureCaption"/>
    <dgm:cxn modelId="{AF5956C3-34D8-4A21-9A5F-46D12C4E1965}" srcId="{7CC2C477-251F-47EA-B38F-DF399C2C0686}" destId="{2C3BA63E-767D-4DBD-91C0-7207B7DB464F}" srcOrd="2" destOrd="0" parTransId="{1B4184D8-77E4-475A-973C-AC56C2E2D278}" sibTransId="{6859DFFE-5A0E-4691-8FC7-85D311A2C866}"/>
    <dgm:cxn modelId="{6378CECD-7193-4FCF-B9B6-723097352A80}" type="presOf" srcId="{E58B679C-CC4A-46CB-8310-26EFCFE539A6}" destId="{5C6D208E-7562-48AA-AA47-5E632DCF25B9}" srcOrd="0" destOrd="0" presId="urn:microsoft.com/office/officeart/2008/layout/BendingPictureCaption"/>
    <dgm:cxn modelId="{B708B1E2-1E6A-4F4C-A089-470CE6891935}" srcId="{7CC2C477-251F-47EA-B38F-DF399C2C0686}" destId="{3ED8F0DA-A4E2-4193-8657-6DE2C8C6F5FF}" srcOrd="3" destOrd="0" parTransId="{2B534004-327A-4EFA-94BE-3A4A215B2174}" sibTransId="{900C13DD-146F-49E6-832D-A771BBB9C3D5}"/>
    <dgm:cxn modelId="{959322ED-A312-44E7-A110-DB514F0F3D33}" srcId="{7CC2C477-251F-47EA-B38F-DF399C2C0686}" destId="{A7B87675-136F-4E6E-9D6E-8EDE273912F3}" srcOrd="7" destOrd="0" parTransId="{770A8A19-E73C-40AE-9C41-1811CCB6E7DC}" sibTransId="{841BB19E-58DD-4BC6-B4C0-1C3CDC4AEFA2}"/>
    <dgm:cxn modelId="{25431AF5-7EC4-439C-A8DD-975BEE007DEF}" srcId="{7CC2C477-251F-47EA-B38F-DF399C2C0686}" destId="{E58B679C-CC4A-46CB-8310-26EFCFE539A6}" srcOrd="8" destOrd="0" parTransId="{789AEE6A-1934-4BFA-9B9E-9B4F024245AF}" sibTransId="{0E63D1A7-C215-426C-8113-DB1B522DC13D}"/>
    <dgm:cxn modelId="{886A44F8-638E-453A-855B-4F58AB0BA54A}" srcId="{7CC2C477-251F-47EA-B38F-DF399C2C0686}" destId="{20EE2198-5A8E-466C-8997-4A655185CE61}" srcOrd="5" destOrd="0" parTransId="{F54715E9-0191-4BA3-AC9C-8F106BB12CA3}" sibTransId="{D9F4A2B6-34C0-4B32-98D2-B7B5ECB9BF2F}"/>
    <dgm:cxn modelId="{63D020FC-3828-4771-8F0C-18270D300432}" type="presOf" srcId="{7CC2C477-251F-47EA-B38F-DF399C2C0686}" destId="{CE0FF0D6-E36D-4BAB-AD28-92B58C7EBD30}" srcOrd="0" destOrd="0" presId="urn:microsoft.com/office/officeart/2008/layout/BendingPictureCaption"/>
    <dgm:cxn modelId="{59E62C32-9695-4050-98B4-0B1350EB9616}" type="presParOf" srcId="{CE0FF0D6-E36D-4BAB-AD28-92B58C7EBD30}" destId="{0506C6DB-193A-42FD-B58E-6CBCDA5515E5}" srcOrd="0" destOrd="0" presId="urn:microsoft.com/office/officeart/2008/layout/BendingPictureCaption"/>
    <dgm:cxn modelId="{AAFB3705-A12B-4DFB-B44E-76E5524E2F4D}" type="presParOf" srcId="{0506C6DB-193A-42FD-B58E-6CBCDA5515E5}" destId="{C15F0A83-1B79-4166-8C0E-3F0AACE5C901}" srcOrd="0" destOrd="0" presId="urn:microsoft.com/office/officeart/2008/layout/BendingPictureCaption"/>
    <dgm:cxn modelId="{BB656E9F-82FC-4903-B40E-9719C30D2876}" type="presParOf" srcId="{0506C6DB-193A-42FD-B58E-6CBCDA5515E5}" destId="{55B39CBB-133C-4B8A-9BC3-25D3BE3DB83F}" srcOrd="1" destOrd="0" presId="urn:microsoft.com/office/officeart/2008/layout/BendingPictureCaption"/>
    <dgm:cxn modelId="{35F90044-0E46-4961-8C98-72338EE126C0}" type="presParOf" srcId="{CE0FF0D6-E36D-4BAB-AD28-92B58C7EBD30}" destId="{12DF1DC2-21AA-4713-8552-FB60B39FFB0F}" srcOrd="1" destOrd="0" presId="urn:microsoft.com/office/officeart/2008/layout/BendingPictureCaption"/>
    <dgm:cxn modelId="{9DD4C726-7934-48E6-A677-FD73F4073FF2}" type="presParOf" srcId="{CE0FF0D6-E36D-4BAB-AD28-92B58C7EBD30}" destId="{CD6D89A1-59F1-4EBA-B950-89BD8672CEAF}" srcOrd="2" destOrd="0" presId="urn:microsoft.com/office/officeart/2008/layout/BendingPictureCaption"/>
    <dgm:cxn modelId="{DBE1C4BF-791A-4A64-BD70-B8FEC5EC8B1A}" type="presParOf" srcId="{CD6D89A1-59F1-4EBA-B950-89BD8672CEAF}" destId="{49712E65-7B06-4049-B0F6-44F733B6B38C}" srcOrd="0" destOrd="0" presId="urn:microsoft.com/office/officeart/2008/layout/BendingPictureCaption"/>
    <dgm:cxn modelId="{F2D19E1F-334A-4F87-9DB4-6129470C9CD7}" type="presParOf" srcId="{CD6D89A1-59F1-4EBA-B950-89BD8672CEAF}" destId="{EA248EB0-2796-4E9E-A588-E43397493364}" srcOrd="1" destOrd="0" presId="urn:microsoft.com/office/officeart/2008/layout/BendingPictureCaption"/>
    <dgm:cxn modelId="{CA1084D7-61C0-48CB-ABDD-DD733B583828}" type="presParOf" srcId="{CE0FF0D6-E36D-4BAB-AD28-92B58C7EBD30}" destId="{6DA39A8E-7776-46E6-801A-E9BB2EDBD274}" srcOrd="3" destOrd="0" presId="urn:microsoft.com/office/officeart/2008/layout/BendingPictureCaption"/>
    <dgm:cxn modelId="{C1B0128A-14C9-4FA6-BCD9-5C49199867FD}" type="presParOf" srcId="{CE0FF0D6-E36D-4BAB-AD28-92B58C7EBD30}" destId="{6C63BC0F-F6DB-4102-A9F5-A29775A8FC0C}" srcOrd="4" destOrd="0" presId="urn:microsoft.com/office/officeart/2008/layout/BendingPictureCaption"/>
    <dgm:cxn modelId="{17B27C58-69A2-4585-ABA3-2EF5A1CA5C02}" type="presParOf" srcId="{6C63BC0F-F6DB-4102-A9F5-A29775A8FC0C}" destId="{7DFE090C-F560-4C84-9194-73A9F2A7806C}" srcOrd="0" destOrd="0" presId="urn:microsoft.com/office/officeart/2008/layout/BendingPictureCaption"/>
    <dgm:cxn modelId="{21FFD66E-E2A8-415B-A9DE-61E8F759973F}" type="presParOf" srcId="{6C63BC0F-F6DB-4102-A9F5-A29775A8FC0C}" destId="{2E65B24D-3CD6-46C6-8D2B-185148FA987F}" srcOrd="1" destOrd="0" presId="urn:microsoft.com/office/officeart/2008/layout/BendingPictureCaption"/>
    <dgm:cxn modelId="{AE20B7AA-F4D5-49D5-812A-A58EFEDDE907}" type="presParOf" srcId="{CE0FF0D6-E36D-4BAB-AD28-92B58C7EBD30}" destId="{32EE5BD5-0F74-4BA0-AA01-6EA114474F23}" srcOrd="5" destOrd="0" presId="urn:microsoft.com/office/officeart/2008/layout/BendingPictureCaption"/>
    <dgm:cxn modelId="{F85BB07C-C9CC-4636-B26D-337BEF4E9B4C}" type="presParOf" srcId="{CE0FF0D6-E36D-4BAB-AD28-92B58C7EBD30}" destId="{6410027A-678F-440E-A534-0EEAED5A0F96}" srcOrd="6" destOrd="0" presId="urn:microsoft.com/office/officeart/2008/layout/BendingPictureCaption"/>
    <dgm:cxn modelId="{3E597135-766B-48AA-BDB1-1A1B79FDD56A}" type="presParOf" srcId="{6410027A-678F-440E-A534-0EEAED5A0F96}" destId="{5B3E1B08-327C-457C-89D8-FDA670DDB894}" srcOrd="0" destOrd="0" presId="urn:microsoft.com/office/officeart/2008/layout/BendingPictureCaption"/>
    <dgm:cxn modelId="{7C556BC2-D0D9-4A06-83C5-BD332FBFBE78}" type="presParOf" srcId="{6410027A-678F-440E-A534-0EEAED5A0F96}" destId="{06159472-7FE0-4DA4-8734-D5D3DFAF967D}" srcOrd="1" destOrd="0" presId="urn:microsoft.com/office/officeart/2008/layout/BendingPictureCaption"/>
    <dgm:cxn modelId="{EBA5B7C0-E3AA-446C-A8F6-7F3392BAD849}" type="presParOf" srcId="{CE0FF0D6-E36D-4BAB-AD28-92B58C7EBD30}" destId="{07BDF389-C298-443A-9A5E-34E1C6B88EF9}" srcOrd="7" destOrd="0" presId="urn:microsoft.com/office/officeart/2008/layout/BendingPictureCaption"/>
    <dgm:cxn modelId="{0A4BF1F5-67CA-4EED-BD1A-F65E9AB721EB}" type="presParOf" srcId="{CE0FF0D6-E36D-4BAB-AD28-92B58C7EBD30}" destId="{730EF748-F308-4747-84B4-77E3D2E7B20F}" srcOrd="8" destOrd="0" presId="urn:microsoft.com/office/officeart/2008/layout/BendingPictureCaption"/>
    <dgm:cxn modelId="{705DA6D9-5FF2-499B-8E81-9547215E5EB9}" type="presParOf" srcId="{730EF748-F308-4747-84B4-77E3D2E7B20F}" destId="{C144B761-A396-46FC-85AA-02727A860B15}" srcOrd="0" destOrd="0" presId="urn:microsoft.com/office/officeart/2008/layout/BendingPictureCaption"/>
    <dgm:cxn modelId="{379352D6-FF80-4309-930F-AFA2B97126A4}" type="presParOf" srcId="{730EF748-F308-4747-84B4-77E3D2E7B20F}" destId="{6A5129E7-B688-46F2-B72B-AB147C7A6325}" srcOrd="1" destOrd="0" presId="urn:microsoft.com/office/officeart/2008/layout/BendingPictureCaption"/>
    <dgm:cxn modelId="{75851146-D04C-468F-A379-2EDF4F167C65}" type="presParOf" srcId="{CE0FF0D6-E36D-4BAB-AD28-92B58C7EBD30}" destId="{BD4D20AD-3F65-49E5-8289-1AF1B3889037}" srcOrd="9" destOrd="0" presId="urn:microsoft.com/office/officeart/2008/layout/BendingPictureCaption"/>
    <dgm:cxn modelId="{771FDE90-5A38-481C-987B-FAF1C23BB38C}" type="presParOf" srcId="{CE0FF0D6-E36D-4BAB-AD28-92B58C7EBD30}" destId="{4E422B5E-0013-4D9D-8F23-DDF5444F8259}" srcOrd="10" destOrd="0" presId="urn:microsoft.com/office/officeart/2008/layout/BendingPictureCaption"/>
    <dgm:cxn modelId="{596252BE-A23B-44DA-B779-0892F719C406}" type="presParOf" srcId="{4E422B5E-0013-4D9D-8F23-DDF5444F8259}" destId="{914CD818-AB58-46E2-83BC-23666C8D1CDF}" srcOrd="0" destOrd="0" presId="urn:microsoft.com/office/officeart/2008/layout/BendingPictureCaption"/>
    <dgm:cxn modelId="{DE07298E-9076-42C8-BBF4-009C4A7527D6}" type="presParOf" srcId="{4E422B5E-0013-4D9D-8F23-DDF5444F8259}" destId="{F684C604-00DD-42E1-90EB-64FD48FFD912}" srcOrd="1" destOrd="0" presId="urn:microsoft.com/office/officeart/2008/layout/BendingPictureCaption"/>
    <dgm:cxn modelId="{06571997-B476-4F90-B9F3-DDCD685C0ECE}" type="presParOf" srcId="{CE0FF0D6-E36D-4BAB-AD28-92B58C7EBD30}" destId="{D50A6DF4-F717-4093-AD04-540A39F96CB7}" srcOrd="11" destOrd="0" presId="urn:microsoft.com/office/officeart/2008/layout/BendingPictureCaption"/>
    <dgm:cxn modelId="{48A9FA22-B1BD-4DF4-B0CC-26DF8E269C65}" type="presParOf" srcId="{CE0FF0D6-E36D-4BAB-AD28-92B58C7EBD30}" destId="{CBD6D12C-66E0-481D-9B3E-D38D9C7395A8}" srcOrd="12" destOrd="0" presId="urn:microsoft.com/office/officeart/2008/layout/BendingPictureCaption"/>
    <dgm:cxn modelId="{50E02866-75F2-484D-A2F9-10E81E4AF010}" type="presParOf" srcId="{CBD6D12C-66E0-481D-9B3E-D38D9C7395A8}" destId="{FCA9E02D-5912-426E-9B97-50DA62A8E011}" srcOrd="0" destOrd="0" presId="urn:microsoft.com/office/officeart/2008/layout/BendingPictureCaption"/>
    <dgm:cxn modelId="{A415886D-22AA-4786-B36F-AD115FBA981B}" type="presParOf" srcId="{CBD6D12C-66E0-481D-9B3E-D38D9C7395A8}" destId="{AD5A02F9-0B1A-4D80-A988-7EAFBE5E8F74}" srcOrd="1" destOrd="0" presId="urn:microsoft.com/office/officeart/2008/layout/BendingPictureCaption"/>
    <dgm:cxn modelId="{CF532FEF-355F-4FD1-A19B-F75ED0FE2C9D}" type="presParOf" srcId="{CE0FF0D6-E36D-4BAB-AD28-92B58C7EBD30}" destId="{54A62776-62EA-4B07-BE75-60433202FCBB}" srcOrd="13" destOrd="0" presId="urn:microsoft.com/office/officeart/2008/layout/BendingPictureCaption"/>
    <dgm:cxn modelId="{9C427B49-BBEB-4898-BA3F-CF2A781A6EEA}" type="presParOf" srcId="{CE0FF0D6-E36D-4BAB-AD28-92B58C7EBD30}" destId="{C4F34F89-396E-4A9B-8EC2-9D0E5AD6DA75}" srcOrd="14" destOrd="0" presId="urn:microsoft.com/office/officeart/2008/layout/BendingPictureCaption"/>
    <dgm:cxn modelId="{0F20AB52-E28D-4DFB-9A55-B60A67E28BAE}" type="presParOf" srcId="{C4F34F89-396E-4A9B-8EC2-9D0E5AD6DA75}" destId="{BC4E2FDA-13D8-4EB5-AACF-3867766CA8E0}" srcOrd="0" destOrd="0" presId="urn:microsoft.com/office/officeart/2008/layout/BendingPictureCaption"/>
    <dgm:cxn modelId="{D2AEB84C-2C9C-4AF9-AC7B-106AAEF03DE2}" type="presParOf" srcId="{C4F34F89-396E-4A9B-8EC2-9D0E5AD6DA75}" destId="{5BEDF5BB-0DC2-4509-A7F4-D49BC02371B8}" srcOrd="1" destOrd="0" presId="urn:microsoft.com/office/officeart/2008/layout/BendingPictureCaption"/>
    <dgm:cxn modelId="{EF57E021-E859-4169-81EB-7ACBB6A0D0CC}" type="presParOf" srcId="{CE0FF0D6-E36D-4BAB-AD28-92B58C7EBD30}" destId="{AAD88DF6-509B-499F-8B02-ED864EDDB260}" srcOrd="15" destOrd="0" presId="urn:microsoft.com/office/officeart/2008/layout/BendingPictureCaption"/>
    <dgm:cxn modelId="{7BB55CD1-BBA8-4396-A7B8-5D9AEF06BB37}" type="presParOf" srcId="{CE0FF0D6-E36D-4BAB-AD28-92B58C7EBD30}" destId="{7235D0C3-F93B-4D96-8E0E-1C08EE953D74}" srcOrd="16" destOrd="0" presId="urn:microsoft.com/office/officeart/2008/layout/BendingPictureCaption"/>
    <dgm:cxn modelId="{777A5849-4361-4052-BBAA-D58E009A9145}" type="presParOf" srcId="{7235D0C3-F93B-4D96-8E0E-1C08EE953D74}" destId="{32AB7FCA-40C3-4737-9F2B-14EE7066DFB0}" srcOrd="0" destOrd="0" presId="urn:microsoft.com/office/officeart/2008/layout/BendingPictureCaption"/>
    <dgm:cxn modelId="{D8551538-37F3-4A02-8A9C-3AA33C9CDA86}" type="presParOf" srcId="{7235D0C3-F93B-4D96-8E0E-1C08EE953D74}" destId="{5C6D208E-7562-48AA-AA47-5E632DCF25B9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53678-E80B-4706-B160-9FDEE801430D}" type="doc">
      <dgm:prSet loTypeId="urn:microsoft.com/office/officeart/2005/8/layout/cycle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038743F-C60A-43CF-9B71-0E05D80CC0E9}">
      <dgm:prSet phldrT="[Text]"/>
      <dgm:spPr/>
      <dgm:t>
        <a:bodyPr/>
        <a:lstStyle/>
        <a:p>
          <a:r>
            <a:rPr lang="en-IN" dirty="0"/>
            <a:t>Lighting</a:t>
          </a:r>
        </a:p>
      </dgm:t>
    </dgm:pt>
    <dgm:pt modelId="{6EB7ECF3-A41A-4856-A44E-AFC1EFE4E861}" type="parTrans" cxnId="{2AC21CEB-6652-4E69-99FD-926EA1E753BA}">
      <dgm:prSet/>
      <dgm:spPr/>
      <dgm:t>
        <a:bodyPr/>
        <a:lstStyle/>
        <a:p>
          <a:endParaRPr lang="en-IN"/>
        </a:p>
      </dgm:t>
    </dgm:pt>
    <dgm:pt modelId="{6B68A2A7-A5FB-4FA5-98ED-4076BC29D03E}" type="sibTrans" cxnId="{2AC21CEB-6652-4E69-99FD-926EA1E753BA}">
      <dgm:prSet/>
      <dgm:spPr/>
      <dgm:t>
        <a:bodyPr/>
        <a:lstStyle/>
        <a:p>
          <a:endParaRPr lang="en-IN"/>
        </a:p>
      </dgm:t>
    </dgm:pt>
    <dgm:pt modelId="{98BF7835-CFEF-4F45-8F25-9A88AFE7462F}">
      <dgm:prSet phldrT="[Text]"/>
      <dgm:spPr/>
      <dgm:t>
        <a:bodyPr/>
        <a:lstStyle/>
        <a:p>
          <a:r>
            <a:rPr lang="en-IN" dirty="0"/>
            <a:t>Camera</a:t>
          </a:r>
        </a:p>
      </dgm:t>
    </dgm:pt>
    <dgm:pt modelId="{5B41C3A1-1376-4D86-9522-A3D836833092}" type="parTrans" cxnId="{A3DF63EB-E625-4731-AF5F-EC90703E1D54}">
      <dgm:prSet/>
      <dgm:spPr/>
      <dgm:t>
        <a:bodyPr/>
        <a:lstStyle/>
        <a:p>
          <a:endParaRPr lang="en-IN"/>
        </a:p>
      </dgm:t>
    </dgm:pt>
    <dgm:pt modelId="{3B1C5B16-CE40-437D-915F-D5C81106F496}" type="sibTrans" cxnId="{A3DF63EB-E625-4731-AF5F-EC90703E1D54}">
      <dgm:prSet/>
      <dgm:spPr/>
      <dgm:t>
        <a:bodyPr/>
        <a:lstStyle/>
        <a:p>
          <a:endParaRPr lang="en-IN"/>
        </a:p>
      </dgm:t>
    </dgm:pt>
    <dgm:pt modelId="{27BA9084-44F7-41EE-931C-01A6E47C8776}">
      <dgm:prSet phldrT="[Text]"/>
      <dgm:spPr/>
      <dgm:t>
        <a:bodyPr/>
        <a:lstStyle/>
        <a:p>
          <a:r>
            <a:rPr lang="en-IN" dirty="0"/>
            <a:t>Communication</a:t>
          </a:r>
        </a:p>
      </dgm:t>
    </dgm:pt>
    <dgm:pt modelId="{5553F5BB-E7C7-4CCD-B166-A140EC8E4A4B}" type="parTrans" cxnId="{6784F9FE-F496-4FA2-AB4C-731D36FF1FDE}">
      <dgm:prSet/>
      <dgm:spPr/>
      <dgm:t>
        <a:bodyPr/>
        <a:lstStyle/>
        <a:p>
          <a:endParaRPr lang="en-IN"/>
        </a:p>
      </dgm:t>
    </dgm:pt>
    <dgm:pt modelId="{8C8A4B68-541A-4D74-A75A-357ECAF20D37}" type="sibTrans" cxnId="{6784F9FE-F496-4FA2-AB4C-731D36FF1FDE}">
      <dgm:prSet/>
      <dgm:spPr/>
      <dgm:t>
        <a:bodyPr/>
        <a:lstStyle/>
        <a:p>
          <a:endParaRPr lang="en-IN"/>
        </a:p>
      </dgm:t>
    </dgm:pt>
    <dgm:pt modelId="{27DA08E4-02E6-45CF-B9C7-EA97F461EAF1}">
      <dgm:prSet phldrT="[Text]"/>
      <dgm:spPr/>
      <dgm:t>
        <a:bodyPr/>
        <a:lstStyle/>
        <a:p>
          <a:r>
            <a:rPr lang="en-IN" dirty="0"/>
            <a:t>Machine Learning Algorithm</a:t>
          </a:r>
        </a:p>
      </dgm:t>
    </dgm:pt>
    <dgm:pt modelId="{76933D93-E9B7-4A39-8DF6-C25CA17B18A3}" type="parTrans" cxnId="{826E9C3F-1AE7-4230-8ECC-A1C007502AF6}">
      <dgm:prSet/>
      <dgm:spPr/>
      <dgm:t>
        <a:bodyPr/>
        <a:lstStyle/>
        <a:p>
          <a:endParaRPr lang="en-IN"/>
        </a:p>
      </dgm:t>
    </dgm:pt>
    <dgm:pt modelId="{1A6CD96D-F39B-414E-8371-88CF21305C7B}" type="sibTrans" cxnId="{826E9C3F-1AE7-4230-8ECC-A1C007502AF6}">
      <dgm:prSet/>
      <dgm:spPr/>
      <dgm:t>
        <a:bodyPr/>
        <a:lstStyle/>
        <a:p>
          <a:endParaRPr lang="en-IN"/>
        </a:p>
      </dgm:t>
    </dgm:pt>
    <dgm:pt modelId="{196E8E08-46D6-46AA-8FB6-52F3CD4FE797}">
      <dgm:prSet phldrT="[Text]"/>
      <dgm:spPr/>
      <dgm:t>
        <a:bodyPr/>
        <a:lstStyle/>
        <a:p>
          <a:r>
            <a:rPr lang="en-IN" dirty="0"/>
            <a:t>Processing Unit</a:t>
          </a:r>
        </a:p>
      </dgm:t>
    </dgm:pt>
    <dgm:pt modelId="{36F6640A-9385-4C93-BCC4-0C36099E162E}" type="parTrans" cxnId="{B539B8D4-B736-41D1-9F64-553BE0154EFE}">
      <dgm:prSet/>
      <dgm:spPr/>
      <dgm:t>
        <a:bodyPr/>
        <a:lstStyle/>
        <a:p>
          <a:endParaRPr lang="en-IN"/>
        </a:p>
      </dgm:t>
    </dgm:pt>
    <dgm:pt modelId="{B91E1B80-BA81-45FD-9D6B-E375F4EEE767}" type="sibTrans" cxnId="{B539B8D4-B736-41D1-9F64-553BE0154EFE}">
      <dgm:prSet/>
      <dgm:spPr/>
      <dgm:t>
        <a:bodyPr/>
        <a:lstStyle/>
        <a:p>
          <a:endParaRPr lang="en-IN"/>
        </a:p>
      </dgm:t>
    </dgm:pt>
    <dgm:pt modelId="{788EEBAA-96A5-4373-9E08-84614FB092BD}" type="pres">
      <dgm:prSet presAssocID="{5C353678-E80B-4706-B160-9FDEE801430D}" presName="cycle" presStyleCnt="0">
        <dgm:presLayoutVars>
          <dgm:dir/>
          <dgm:resizeHandles val="exact"/>
        </dgm:presLayoutVars>
      </dgm:prSet>
      <dgm:spPr/>
    </dgm:pt>
    <dgm:pt modelId="{48A0889C-E384-405A-8850-F4C9D771C4B6}" type="pres">
      <dgm:prSet presAssocID="{8038743F-C60A-43CF-9B71-0E05D80CC0E9}" presName="node" presStyleLbl="node1" presStyleIdx="0" presStyleCnt="5">
        <dgm:presLayoutVars>
          <dgm:bulletEnabled val="1"/>
        </dgm:presLayoutVars>
      </dgm:prSet>
      <dgm:spPr/>
    </dgm:pt>
    <dgm:pt modelId="{C558F4A1-8EC3-4250-893C-10EADA843843}" type="pres">
      <dgm:prSet presAssocID="{8038743F-C60A-43CF-9B71-0E05D80CC0E9}" presName="spNode" presStyleCnt="0"/>
      <dgm:spPr/>
    </dgm:pt>
    <dgm:pt modelId="{838227DB-FD52-47EA-81A3-893C031AA23E}" type="pres">
      <dgm:prSet presAssocID="{6B68A2A7-A5FB-4FA5-98ED-4076BC29D03E}" presName="sibTrans" presStyleLbl="sibTrans1D1" presStyleIdx="0" presStyleCnt="5"/>
      <dgm:spPr/>
    </dgm:pt>
    <dgm:pt modelId="{93AE6962-E3A1-408B-B806-D65A415D983A}" type="pres">
      <dgm:prSet presAssocID="{98BF7835-CFEF-4F45-8F25-9A88AFE7462F}" presName="node" presStyleLbl="node1" presStyleIdx="1" presStyleCnt="5">
        <dgm:presLayoutVars>
          <dgm:bulletEnabled val="1"/>
        </dgm:presLayoutVars>
      </dgm:prSet>
      <dgm:spPr/>
    </dgm:pt>
    <dgm:pt modelId="{3D14E3E5-A669-4B3C-A3A4-D37B70AEE40C}" type="pres">
      <dgm:prSet presAssocID="{98BF7835-CFEF-4F45-8F25-9A88AFE7462F}" presName="spNode" presStyleCnt="0"/>
      <dgm:spPr/>
    </dgm:pt>
    <dgm:pt modelId="{7D31809B-7FEA-4C7F-8DD3-1709A6049B08}" type="pres">
      <dgm:prSet presAssocID="{3B1C5B16-CE40-437D-915F-D5C81106F496}" presName="sibTrans" presStyleLbl="sibTrans1D1" presStyleIdx="1" presStyleCnt="5"/>
      <dgm:spPr/>
    </dgm:pt>
    <dgm:pt modelId="{02888540-A10D-4AD7-8BE9-6661ABF14323}" type="pres">
      <dgm:prSet presAssocID="{27BA9084-44F7-41EE-931C-01A6E47C8776}" presName="node" presStyleLbl="node1" presStyleIdx="2" presStyleCnt="5" custRadScaleRad="99507" custRadScaleInc="1635">
        <dgm:presLayoutVars>
          <dgm:bulletEnabled val="1"/>
        </dgm:presLayoutVars>
      </dgm:prSet>
      <dgm:spPr/>
    </dgm:pt>
    <dgm:pt modelId="{ADD99C5E-CD72-4632-8133-143FBD4BEB51}" type="pres">
      <dgm:prSet presAssocID="{27BA9084-44F7-41EE-931C-01A6E47C8776}" presName="spNode" presStyleCnt="0"/>
      <dgm:spPr/>
    </dgm:pt>
    <dgm:pt modelId="{11F83FFC-74A6-4797-A8AE-C54BAF8F9535}" type="pres">
      <dgm:prSet presAssocID="{8C8A4B68-541A-4D74-A75A-357ECAF20D37}" presName="sibTrans" presStyleLbl="sibTrans1D1" presStyleIdx="2" presStyleCnt="5"/>
      <dgm:spPr/>
    </dgm:pt>
    <dgm:pt modelId="{C7B5E95B-B3C4-4362-A755-EF5CCF45CA97}" type="pres">
      <dgm:prSet presAssocID="{27DA08E4-02E6-45CF-B9C7-EA97F461EAF1}" presName="node" presStyleLbl="node1" presStyleIdx="3" presStyleCnt="5">
        <dgm:presLayoutVars>
          <dgm:bulletEnabled val="1"/>
        </dgm:presLayoutVars>
      </dgm:prSet>
      <dgm:spPr/>
    </dgm:pt>
    <dgm:pt modelId="{B5D0E2E5-9AE0-4281-B7C8-444B707FC64F}" type="pres">
      <dgm:prSet presAssocID="{27DA08E4-02E6-45CF-B9C7-EA97F461EAF1}" presName="spNode" presStyleCnt="0"/>
      <dgm:spPr/>
    </dgm:pt>
    <dgm:pt modelId="{1775CA4F-3750-49E5-B920-78028E31B018}" type="pres">
      <dgm:prSet presAssocID="{1A6CD96D-F39B-414E-8371-88CF21305C7B}" presName="sibTrans" presStyleLbl="sibTrans1D1" presStyleIdx="3" presStyleCnt="5"/>
      <dgm:spPr/>
    </dgm:pt>
    <dgm:pt modelId="{D577A821-C5B8-4309-A843-A09D5C5649E4}" type="pres">
      <dgm:prSet presAssocID="{196E8E08-46D6-46AA-8FB6-52F3CD4FE797}" presName="node" presStyleLbl="node1" presStyleIdx="4" presStyleCnt="5">
        <dgm:presLayoutVars>
          <dgm:bulletEnabled val="1"/>
        </dgm:presLayoutVars>
      </dgm:prSet>
      <dgm:spPr/>
    </dgm:pt>
    <dgm:pt modelId="{79247D96-11BB-4ED8-92CA-F0099309BA28}" type="pres">
      <dgm:prSet presAssocID="{196E8E08-46D6-46AA-8FB6-52F3CD4FE797}" presName="spNode" presStyleCnt="0"/>
      <dgm:spPr/>
    </dgm:pt>
    <dgm:pt modelId="{2A51B14C-0BCC-43A7-961A-CEA6D6AAA13F}" type="pres">
      <dgm:prSet presAssocID="{B91E1B80-BA81-45FD-9D6B-E375F4EEE767}" presName="sibTrans" presStyleLbl="sibTrans1D1" presStyleIdx="4" presStyleCnt="5"/>
      <dgm:spPr/>
    </dgm:pt>
  </dgm:ptLst>
  <dgm:cxnLst>
    <dgm:cxn modelId="{AFB06F15-4CE2-4107-BA29-A9A446F354C4}" type="presOf" srcId="{1A6CD96D-F39B-414E-8371-88CF21305C7B}" destId="{1775CA4F-3750-49E5-B920-78028E31B018}" srcOrd="0" destOrd="0" presId="urn:microsoft.com/office/officeart/2005/8/layout/cycle6"/>
    <dgm:cxn modelId="{ADC12137-A408-430B-87F8-A0D09FEC1F2B}" type="presOf" srcId="{27BA9084-44F7-41EE-931C-01A6E47C8776}" destId="{02888540-A10D-4AD7-8BE9-6661ABF14323}" srcOrd="0" destOrd="0" presId="urn:microsoft.com/office/officeart/2005/8/layout/cycle6"/>
    <dgm:cxn modelId="{20E13A3F-B1F6-4FB2-82BE-97771EA9325F}" type="presOf" srcId="{8038743F-C60A-43CF-9B71-0E05D80CC0E9}" destId="{48A0889C-E384-405A-8850-F4C9D771C4B6}" srcOrd="0" destOrd="0" presId="urn:microsoft.com/office/officeart/2005/8/layout/cycle6"/>
    <dgm:cxn modelId="{826E9C3F-1AE7-4230-8ECC-A1C007502AF6}" srcId="{5C353678-E80B-4706-B160-9FDEE801430D}" destId="{27DA08E4-02E6-45CF-B9C7-EA97F461EAF1}" srcOrd="3" destOrd="0" parTransId="{76933D93-E9B7-4A39-8DF6-C25CA17B18A3}" sibTransId="{1A6CD96D-F39B-414E-8371-88CF21305C7B}"/>
    <dgm:cxn modelId="{0F2AC867-12AD-40B9-876E-3862C27CB586}" type="presOf" srcId="{3B1C5B16-CE40-437D-915F-D5C81106F496}" destId="{7D31809B-7FEA-4C7F-8DD3-1709A6049B08}" srcOrd="0" destOrd="0" presId="urn:microsoft.com/office/officeart/2005/8/layout/cycle6"/>
    <dgm:cxn modelId="{A3D7666F-2439-4A2D-8E5B-E86CD7A6FCBB}" type="presOf" srcId="{5C353678-E80B-4706-B160-9FDEE801430D}" destId="{788EEBAA-96A5-4373-9E08-84614FB092BD}" srcOrd="0" destOrd="0" presId="urn:microsoft.com/office/officeart/2005/8/layout/cycle6"/>
    <dgm:cxn modelId="{95384778-75D0-4B39-B09D-BBA62FAF17B8}" type="presOf" srcId="{8C8A4B68-541A-4D74-A75A-357ECAF20D37}" destId="{11F83FFC-74A6-4797-A8AE-C54BAF8F9535}" srcOrd="0" destOrd="0" presId="urn:microsoft.com/office/officeart/2005/8/layout/cycle6"/>
    <dgm:cxn modelId="{0BA1C685-7085-4B75-B28E-F09F368FB12F}" type="presOf" srcId="{6B68A2A7-A5FB-4FA5-98ED-4076BC29D03E}" destId="{838227DB-FD52-47EA-81A3-893C031AA23E}" srcOrd="0" destOrd="0" presId="urn:microsoft.com/office/officeart/2005/8/layout/cycle6"/>
    <dgm:cxn modelId="{84E2CCC9-8723-4B74-B6D6-A06C18BBBEF2}" type="presOf" srcId="{B91E1B80-BA81-45FD-9D6B-E375F4EEE767}" destId="{2A51B14C-0BCC-43A7-961A-CEA6D6AAA13F}" srcOrd="0" destOrd="0" presId="urn:microsoft.com/office/officeart/2005/8/layout/cycle6"/>
    <dgm:cxn modelId="{9F3E7BCD-B095-471D-84E4-03FD611F9A3A}" type="presOf" srcId="{27DA08E4-02E6-45CF-B9C7-EA97F461EAF1}" destId="{C7B5E95B-B3C4-4362-A755-EF5CCF45CA97}" srcOrd="0" destOrd="0" presId="urn:microsoft.com/office/officeart/2005/8/layout/cycle6"/>
    <dgm:cxn modelId="{B539B8D4-B736-41D1-9F64-553BE0154EFE}" srcId="{5C353678-E80B-4706-B160-9FDEE801430D}" destId="{196E8E08-46D6-46AA-8FB6-52F3CD4FE797}" srcOrd="4" destOrd="0" parTransId="{36F6640A-9385-4C93-BCC4-0C36099E162E}" sibTransId="{B91E1B80-BA81-45FD-9D6B-E375F4EEE767}"/>
    <dgm:cxn modelId="{886DEAE1-6915-46B7-A512-0D5B7DB269DB}" type="presOf" srcId="{98BF7835-CFEF-4F45-8F25-9A88AFE7462F}" destId="{93AE6962-E3A1-408B-B806-D65A415D983A}" srcOrd="0" destOrd="0" presId="urn:microsoft.com/office/officeart/2005/8/layout/cycle6"/>
    <dgm:cxn modelId="{B74350EA-0170-4335-ACB6-DB7DF393F84F}" type="presOf" srcId="{196E8E08-46D6-46AA-8FB6-52F3CD4FE797}" destId="{D577A821-C5B8-4309-A843-A09D5C5649E4}" srcOrd="0" destOrd="0" presId="urn:microsoft.com/office/officeart/2005/8/layout/cycle6"/>
    <dgm:cxn modelId="{2AC21CEB-6652-4E69-99FD-926EA1E753BA}" srcId="{5C353678-E80B-4706-B160-9FDEE801430D}" destId="{8038743F-C60A-43CF-9B71-0E05D80CC0E9}" srcOrd="0" destOrd="0" parTransId="{6EB7ECF3-A41A-4856-A44E-AFC1EFE4E861}" sibTransId="{6B68A2A7-A5FB-4FA5-98ED-4076BC29D03E}"/>
    <dgm:cxn modelId="{A3DF63EB-E625-4731-AF5F-EC90703E1D54}" srcId="{5C353678-E80B-4706-B160-9FDEE801430D}" destId="{98BF7835-CFEF-4F45-8F25-9A88AFE7462F}" srcOrd="1" destOrd="0" parTransId="{5B41C3A1-1376-4D86-9522-A3D836833092}" sibTransId="{3B1C5B16-CE40-437D-915F-D5C81106F496}"/>
    <dgm:cxn modelId="{6784F9FE-F496-4FA2-AB4C-731D36FF1FDE}" srcId="{5C353678-E80B-4706-B160-9FDEE801430D}" destId="{27BA9084-44F7-41EE-931C-01A6E47C8776}" srcOrd="2" destOrd="0" parTransId="{5553F5BB-E7C7-4CCD-B166-A140EC8E4A4B}" sibTransId="{8C8A4B68-541A-4D74-A75A-357ECAF20D37}"/>
    <dgm:cxn modelId="{BAEEDBF6-844F-4402-B615-3BC4C0096438}" type="presParOf" srcId="{788EEBAA-96A5-4373-9E08-84614FB092BD}" destId="{48A0889C-E384-405A-8850-F4C9D771C4B6}" srcOrd="0" destOrd="0" presId="urn:microsoft.com/office/officeart/2005/8/layout/cycle6"/>
    <dgm:cxn modelId="{5ED5D8ED-D21E-4A20-8F98-FB2AADB77E0A}" type="presParOf" srcId="{788EEBAA-96A5-4373-9E08-84614FB092BD}" destId="{C558F4A1-8EC3-4250-893C-10EADA843843}" srcOrd="1" destOrd="0" presId="urn:microsoft.com/office/officeart/2005/8/layout/cycle6"/>
    <dgm:cxn modelId="{624E46AE-8A92-42C4-BF51-B6B9F7D0E088}" type="presParOf" srcId="{788EEBAA-96A5-4373-9E08-84614FB092BD}" destId="{838227DB-FD52-47EA-81A3-893C031AA23E}" srcOrd="2" destOrd="0" presId="urn:microsoft.com/office/officeart/2005/8/layout/cycle6"/>
    <dgm:cxn modelId="{4ACFB49D-9B5F-48C9-84DD-627D450F69D0}" type="presParOf" srcId="{788EEBAA-96A5-4373-9E08-84614FB092BD}" destId="{93AE6962-E3A1-408B-B806-D65A415D983A}" srcOrd="3" destOrd="0" presId="urn:microsoft.com/office/officeart/2005/8/layout/cycle6"/>
    <dgm:cxn modelId="{820C53B4-077E-410F-A775-7B4C4B69F9BA}" type="presParOf" srcId="{788EEBAA-96A5-4373-9E08-84614FB092BD}" destId="{3D14E3E5-A669-4B3C-A3A4-D37B70AEE40C}" srcOrd="4" destOrd="0" presId="urn:microsoft.com/office/officeart/2005/8/layout/cycle6"/>
    <dgm:cxn modelId="{A9F58452-0D3A-4AD2-A77C-DABDD4402E64}" type="presParOf" srcId="{788EEBAA-96A5-4373-9E08-84614FB092BD}" destId="{7D31809B-7FEA-4C7F-8DD3-1709A6049B08}" srcOrd="5" destOrd="0" presId="urn:microsoft.com/office/officeart/2005/8/layout/cycle6"/>
    <dgm:cxn modelId="{5857033B-E7EF-4428-AE3C-352C4F606B28}" type="presParOf" srcId="{788EEBAA-96A5-4373-9E08-84614FB092BD}" destId="{02888540-A10D-4AD7-8BE9-6661ABF14323}" srcOrd="6" destOrd="0" presId="urn:microsoft.com/office/officeart/2005/8/layout/cycle6"/>
    <dgm:cxn modelId="{9B554E1B-5121-478D-814A-C0E3E82B810F}" type="presParOf" srcId="{788EEBAA-96A5-4373-9E08-84614FB092BD}" destId="{ADD99C5E-CD72-4632-8133-143FBD4BEB51}" srcOrd="7" destOrd="0" presId="urn:microsoft.com/office/officeart/2005/8/layout/cycle6"/>
    <dgm:cxn modelId="{133A6BC6-E0AF-4A41-B8A6-6D6372EDA5C3}" type="presParOf" srcId="{788EEBAA-96A5-4373-9E08-84614FB092BD}" destId="{11F83FFC-74A6-4797-A8AE-C54BAF8F9535}" srcOrd="8" destOrd="0" presId="urn:microsoft.com/office/officeart/2005/8/layout/cycle6"/>
    <dgm:cxn modelId="{2D60E657-B853-4C82-A416-62E2E3AE570C}" type="presParOf" srcId="{788EEBAA-96A5-4373-9E08-84614FB092BD}" destId="{C7B5E95B-B3C4-4362-A755-EF5CCF45CA97}" srcOrd="9" destOrd="0" presId="urn:microsoft.com/office/officeart/2005/8/layout/cycle6"/>
    <dgm:cxn modelId="{3B90FE7F-4360-4C3F-AC60-AC1D4CC54E71}" type="presParOf" srcId="{788EEBAA-96A5-4373-9E08-84614FB092BD}" destId="{B5D0E2E5-9AE0-4281-B7C8-444B707FC64F}" srcOrd="10" destOrd="0" presId="urn:microsoft.com/office/officeart/2005/8/layout/cycle6"/>
    <dgm:cxn modelId="{4E27830C-619A-4F94-BD55-01ED104D7A95}" type="presParOf" srcId="{788EEBAA-96A5-4373-9E08-84614FB092BD}" destId="{1775CA4F-3750-49E5-B920-78028E31B018}" srcOrd="11" destOrd="0" presId="urn:microsoft.com/office/officeart/2005/8/layout/cycle6"/>
    <dgm:cxn modelId="{FBF40FC3-3B91-4164-A5CC-1C81C36AEADA}" type="presParOf" srcId="{788EEBAA-96A5-4373-9E08-84614FB092BD}" destId="{D577A821-C5B8-4309-A843-A09D5C5649E4}" srcOrd="12" destOrd="0" presId="urn:microsoft.com/office/officeart/2005/8/layout/cycle6"/>
    <dgm:cxn modelId="{F3BEA0B1-BEDC-49AB-BC79-9446D96A4CD8}" type="presParOf" srcId="{788EEBAA-96A5-4373-9E08-84614FB092BD}" destId="{79247D96-11BB-4ED8-92CA-F0099309BA28}" srcOrd="13" destOrd="0" presId="urn:microsoft.com/office/officeart/2005/8/layout/cycle6"/>
    <dgm:cxn modelId="{1713151D-3146-44BB-992D-C8A44CDE39F7}" type="presParOf" srcId="{788EEBAA-96A5-4373-9E08-84614FB092BD}" destId="{2A51B14C-0BCC-43A7-961A-CEA6D6AAA13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7938F9-D070-4798-ADEB-EC4DE407B938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4263563-0FFF-4DB8-AB48-3E0A51457279}">
      <dgm:prSet phldrT="[Text]"/>
      <dgm:spPr/>
      <dgm:t>
        <a:bodyPr/>
        <a:lstStyle/>
        <a:p>
          <a:r>
            <a:rPr lang="en-US" dirty="0"/>
            <a:t>Pretrained Layer</a:t>
          </a:r>
          <a:endParaRPr lang="en-IN" dirty="0"/>
        </a:p>
      </dgm:t>
    </dgm:pt>
    <dgm:pt modelId="{0863267D-5868-46FD-A49B-9490C3E492FF}" type="parTrans" cxnId="{61EA4295-8923-4F28-9A36-433BEAB408ED}">
      <dgm:prSet/>
      <dgm:spPr/>
      <dgm:t>
        <a:bodyPr/>
        <a:lstStyle/>
        <a:p>
          <a:endParaRPr lang="en-IN"/>
        </a:p>
      </dgm:t>
    </dgm:pt>
    <dgm:pt modelId="{E1CD65D8-B2B1-4D77-866A-20A3F41CBA3A}" type="sibTrans" cxnId="{61EA4295-8923-4F28-9A36-433BEAB408ED}">
      <dgm:prSet/>
      <dgm:spPr/>
      <dgm:t>
        <a:bodyPr/>
        <a:lstStyle/>
        <a:p>
          <a:endParaRPr lang="en-IN"/>
        </a:p>
      </dgm:t>
    </dgm:pt>
    <dgm:pt modelId="{F233C06C-DFB0-498B-8668-14CB507E0ECA}">
      <dgm:prSet phldrT="[Text]"/>
      <dgm:spPr/>
      <dgm:t>
        <a:bodyPr/>
        <a:lstStyle/>
        <a:p>
          <a:r>
            <a:rPr lang="en-US" dirty="0"/>
            <a:t>Pretrained Layer</a:t>
          </a:r>
          <a:endParaRPr lang="en-IN" dirty="0"/>
        </a:p>
      </dgm:t>
    </dgm:pt>
    <dgm:pt modelId="{94144291-25D4-4F3C-A3E2-969193AE942F}" type="parTrans" cxnId="{FB5A9738-20CE-4E96-BD34-A48F1EEC8A85}">
      <dgm:prSet/>
      <dgm:spPr/>
      <dgm:t>
        <a:bodyPr/>
        <a:lstStyle/>
        <a:p>
          <a:endParaRPr lang="en-IN"/>
        </a:p>
      </dgm:t>
    </dgm:pt>
    <dgm:pt modelId="{C9C115B3-A1F1-45E5-915E-C24AFBE56CCA}" type="sibTrans" cxnId="{FB5A9738-20CE-4E96-BD34-A48F1EEC8A85}">
      <dgm:prSet/>
      <dgm:spPr/>
      <dgm:t>
        <a:bodyPr/>
        <a:lstStyle/>
        <a:p>
          <a:endParaRPr lang="en-IN"/>
        </a:p>
      </dgm:t>
    </dgm:pt>
    <dgm:pt modelId="{C7A7CE50-A0BC-4C20-9314-E5758A449088}">
      <dgm:prSet phldrT="[Text]"/>
      <dgm:spPr/>
      <dgm:t>
        <a:bodyPr/>
        <a:lstStyle/>
        <a:p>
          <a:r>
            <a:rPr lang="en-US" dirty="0"/>
            <a:t>Trainable layer</a:t>
          </a:r>
          <a:endParaRPr lang="en-IN" dirty="0"/>
        </a:p>
      </dgm:t>
    </dgm:pt>
    <dgm:pt modelId="{9CBC6A50-E91B-4D85-BDBA-CB69FAE7C09F}" type="parTrans" cxnId="{8BC0E22E-AA52-4E5D-BE2C-03D97412CC03}">
      <dgm:prSet/>
      <dgm:spPr/>
      <dgm:t>
        <a:bodyPr/>
        <a:lstStyle/>
        <a:p>
          <a:endParaRPr lang="en-IN"/>
        </a:p>
      </dgm:t>
    </dgm:pt>
    <dgm:pt modelId="{0FD502C1-A1A8-4A75-BC89-71F458AB3598}" type="sibTrans" cxnId="{8BC0E22E-AA52-4E5D-BE2C-03D97412CC03}">
      <dgm:prSet/>
      <dgm:spPr/>
      <dgm:t>
        <a:bodyPr/>
        <a:lstStyle/>
        <a:p>
          <a:endParaRPr lang="en-IN"/>
        </a:p>
      </dgm:t>
    </dgm:pt>
    <dgm:pt modelId="{D9AA79E5-C57F-409F-80C7-736293C2C7E6}" type="pres">
      <dgm:prSet presAssocID="{767938F9-D070-4798-ADEB-EC4DE407B938}" presName="Name0" presStyleCnt="0">
        <dgm:presLayoutVars>
          <dgm:dir/>
          <dgm:resizeHandles val="exact"/>
        </dgm:presLayoutVars>
      </dgm:prSet>
      <dgm:spPr/>
    </dgm:pt>
    <dgm:pt modelId="{21BEAD04-344A-424E-817D-31CF2171FC21}" type="pres">
      <dgm:prSet presAssocID="{C4263563-0FFF-4DB8-AB48-3E0A51457279}" presName="parTxOnly" presStyleLbl="node1" presStyleIdx="0" presStyleCnt="3">
        <dgm:presLayoutVars>
          <dgm:bulletEnabled val="1"/>
        </dgm:presLayoutVars>
      </dgm:prSet>
      <dgm:spPr/>
    </dgm:pt>
    <dgm:pt modelId="{A3391EB7-9129-4DF2-B392-A45EC987CE10}" type="pres">
      <dgm:prSet presAssocID="{E1CD65D8-B2B1-4D77-866A-20A3F41CBA3A}" presName="parSpace" presStyleCnt="0"/>
      <dgm:spPr/>
    </dgm:pt>
    <dgm:pt modelId="{7E4D45EA-AE15-49A8-9550-95773E59E488}" type="pres">
      <dgm:prSet presAssocID="{F233C06C-DFB0-498B-8668-14CB507E0ECA}" presName="parTxOnly" presStyleLbl="node1" presStyleIdx="1" presStyleCnt="3">
        <dgm:presLayoutVars>
          <dgm:bulletEnabled val="1"/>
        </dgm:presLayoutVars>
      </dgm:prSet>
      <dgm:spPr/>
    </dgm:pt>
    <dgm:pt modelId="{0B57B630-063E-4FD5-8D13-B1CA04CB44DA}" type="pres">
      <dgm:prSet presAssocID="{C9C115B3-A1F1-45E5-915E-C24AFBE56CCA}" presName="parSpace" presStyleCnt="0"/>
      <dgm:spPr/>
    </dgm:pt>
    <dgm:pt modelId="{B52D4AE5-D630-48F1-8981-496FE443C605}" type="pres">
      <dgm:prSet presAssocID="{C7A7CE50-A0BC-4C20-9314-E5758A44908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A135F1B-C5E2-4B09-9101-E0ACA8DF8756}" type="presOf" srcId="{C4263563-0FFF-4DB8-AB48-3E0A51457279}" destId="{21BEAD04-344A-424E-817D-31CF2171FC21}" srcOrd="0" destOrd="0" presId="urn:microsoft.com/office/officeart/2005/8/layout/hChevron3"/>
    <dgm:cxn modelId="{1A57C024-9676-4C24-9522-2132C1893A29}" type="presOf" srcId="{767938F9-D070-4798-ADEB-EC4DE407B938}" destId="{D9AA79E5-C57F-409F-80C7-736293C2C7E6}" srcOrd="0" destOrd="0" presId="urn:microsoft.com/office/officeart/2005/8/layout/hChevron3"/>
    <dgm:cxn modelId="{8BC0E22E-AA52-4E5D-BE2C-03D97412CC03}" srcId="{767938F9-D070-4798-ADEB-EC4DE407B938}" destId="{C7A7CE50-A0BC-4C20-9314-E5758A449088}" srcOrd="2" destOrd="0" parTransId="{9CBC6A50-E91B-4D85-BDBA-CB69FAE7C09F}" sibTransId="{0FD502C1-A1A8-4A75-BC89-71F458AB3598}"/>
    <dgm:cxn modelId="{FB5A9738-20CE-4E96-BD34-A48F1EEC8A85}" srcId="{767938F9-D070-4798-ADEB-EC4DE407B938}" destId="{F233C06C-DFB0-498B-8668-14CB507E0ECA}" srcOrd="1" destOrd="0" parTransId="{94144291-25D4-4F3C-A3E2-969193AE942F}" sibTransId="{C9C115B3-A1F1-45E5-915E-C24AFBE56CCA}"/>
    <dgm:cxn modelId="{61EA4295-8923-4F28-9A36-433BEAB408ED}" srcId="{767938F9-D070-4798-ADEB-EC4DE407B938}" destId="{C4263563-0FFF-4DB8-AB48-3E0A51457279}" srcOrd="0" destOrd="0" parTransId="{0863267D-5868-46FD-A49B-9490C3E492FF}" sibTransId="{E1CD65D8-B2B1-4D77-866A-20A3F41CBA3A}"/>
    <dgm:cxn modelId="{D351C2A7-C45C-4976-9241-D7CA0570530F}" type="presOf" srcId="{F233C06C-DFB0-498B-8668-14CB507E0ECA}" destId="{7E4D45EA-AE15-49A8-9550-95773E59E488}" srcOrd="0" destOrd="0" presId="urn:microsoft.com/office/officeart/2005/8/layout/hChevron3"/>
    <dgm:cxn modelId="{B2DBD0D1-D8C0-4786-9C2C-C2B6EF052901}" type="presOf" srcId="{C7A7CE50-A0BC-4C20-9314-E5758A449088}" destId="{B52D4AE5-D630-48F1-8981-496FE443C605}" srcOrd="0" destOrd="0" presId="urn:microsoft.com/office/officeart/2005/8/layout/hChevron3"/>
    <dgm:cxn modelId="{DB0456BB-87CA-4EE0-AA1E-7E0355DB3E43}" type="presParOf" srcId="{D9AA79E5-C57F-409F-80C7-736293C2C7E6}" destId="{21BEAD04-344A-424E-817D-31CF2171FC21}" srcOrd="0" destOrd="0" presId="urn:microsoft.com/office/officeart/2005/8/layout/hChevron3"/>
    <dgm:cxn modelId="{130E6FFA-5B2D-4787-B437-F00C7ABF0883}" type="presParOf" srcId="{D9AA79E5-C57F-409F-80C7-736293C2C7E6}" destId="{A3391EB7-9129-4DF2-B392-A45EC987CE10}" srcOrd="1" destOrd="0" presId="urn:microsoft.com/office/officeart/2005/8/layout/hChevron3"/>
    <dgm:cxn modelId="{FA7E9773-CCF6-4D4C-A1B4-2FDC9A3B296E}" type="presParOf" srcId="{D9AA79E5-C57F-409F-80C7-736293C2C7E6}" destId="{7E4D45EA-AE15-49A8-9550-95773E59E488}" srcOrd="2" destOrd="0" presId="urn:microsoft.com/office/officeart/2005/8/layout/hChevron3"/>
    <dgm:cxn modelId="{98D8E856-B0D7-4387-A013-45179F57A0C1}" type="presParOf" srcId="{D9AA79E5-C57F-409F-80C7-736293C2C7E6}" destId="{0B57B630-063E-4FD5-8D13-B1CA04CB44DA}" srcOrd="3" destOrd="0" presId="urn:microsoft.com/office/officeart/2005/8/layout/hChevron3"/>
    <dgm:cxn modelId="{FC0214E0-E2DD-4F3B-94D2-BA2211FC5B83}" type="presParOf" srcId="{D9AA79E5-C57F-409F-80C7-736293C2C7E6}" destId="{B52D4AE5-D630-48F1-8981-496FE443C60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7938F9-D070-4798-ADEB-EC4DE407B938}" type="doc">
      <dgm:prSet loTypeId="urn:microsoft.com/office/officeart/2005/8/layout/hChevron3" loCatId="process" qsTypeId="urn:microsoft.com/office/officeart/2005/8/quickstyle/simple1" qsCatId="simple" csTypeId="urn:microsoft.com/office/officeart/2005/8/colors/colorful2" csCatId="colorful" phldr="1"/>
      <dgm:spPr/>
    </dgm:pt>
    <dgm:pt modelId="{C4263563-0FFF-4DB8-AB48-3E0A51457279}">
      <dgm:prSet phldrT="[Text]"/>
      <dgm:spPr/>
      <dgm:t>
        <a:bodyPr/>
        <a:lstStyle/>
        <a:p>
          <a:r>
            <a:rPr lang="en-US" dirty="0"/>
            <a:t>Pretrained Layer</a:t>
          </a:r>
          <a:endParaRPr lang="en-IN" dirty="0"/>
        </a:p>
      </dgm:t>
    </dgm:pt>
    <dgm:pt modelId="{0863267D-5868-46FD-A49B-9490C3E492FF}" type="parTrans" cxnId="{61EA4295-8923-4F28-9A36-433BEAB408ED}">
      <dgm:prSet/>
      <dgm:spPr/>
      <dgm:t>
        <a:bodyPr/>
        <a:lstStyle/>
        <a:p>
          <a:endParaRPr lang="en-IN"/>
        </a:p>
      </dgm:t>
    </dgm:pt>
    <dgm:pt modelId="{E1CD65D8-B2B1-4D77-866A-20A3F41CBA3A}" type="sibTrans" cxnId="{61EA4295-8923-4F28-9A36-433BEAB408ED}">
      <dgm:prSet/>
      <dgm:spPr/>
      <dgm:t>
        <a:bodyPr/>
        <a:lstStyle/>
        <a:p>
          <a:endParaRPr lang="en-IN"/>
        </a:p>
      </dgm:t>
    </dgm:pt>
    <dgm:pt modelId="{F233C06C-DFB0-498B-8668-14CB507E0ECA}">
      <dgm:prSet phldrT="[Text]"/>
      <dgm:spPr/>
      <dgm:t>
        <a:bodyPr/>
        <a:lstStyle/>
        <a:p>
          <a:r>
            <a:rPr lang="en-US" dirty="0"/>
            <a:t>Pretrained Layer</a:t>
          </a:r>
          <a:endParaRPr lang="en-IN" dirty="0"/>
        </a:p>
      </dgm:t>
    </dgm:pt>
    <dgm:pt modelId="{94144291-25D4-4F3C-A3E2-969193AE942F}" type="parTrans" cxnId="{FB5A9738-20CE-4E96-BD34-A48F1EEC8A85}">
      <dgm:prSet/>
      <dgm:spPr/>
      <dgm:t>
        <a:bodyPr/>
        <a:lstStyle/>
        <a:p>
          <a:endParaRPr lang="en-IN"/>
        </a:p>
      </dgm:t>
    </dgm:pt>
    <dgm:pt modelId="{C9C115B3-A1F1-45E5-915E-C24AFBE56CCA}" type="sibTrans" cxnId="{FB5A9738-20CE-4E96-BD34-A48F1EEC8A85}">
      <dgm:prSet/>
      <dgm:spPr/>
      <dgm:t>
        <a:bodyPr/>
        <a:lstStyle/>
        <a:p>
          <a:endParaRPr lang="en-IN"/>
        </a:p>
      </dgm:t>
    </dgm:pt>
    <dgm:pt modelId="{C7A7CE50-A0BC-4C20-9314-E5758A449088}">
      <dgm:prSet phldrT="[Text]"/>
      <dgm:spPr/>
      <dgm:t>
        <a:bodyPr/>
        <a:lstStyle/>
        <a:p>
          <a:r>
            <a:rPr lang="en-US" dirty="0"/>
            <a:t>Trainable layer</a:t>
          </a:r>
          <a:endParaRPr lang="en-IN" dirty="0"/>
        </a:p>
      </dgm:t>
    </dgm:pt>
    <dgm:pt modelId="{9CBC6A50-E91B-4D85-BDBA-CB69FAE7C09F}" type="parTrans" cxnId="{8BC0E22E-AA52-4E5D-BE2C-03D97412CC03}">
      <dgm:prSet/>
      <dgm:spPr/>
      <dgm:t>
        <a:bodyPr/>
        <a:lstStyle/>
        <a:p>
          <a:endParaRPr lang="en-IN"/>
        </a:p>
      </dgm:t>
    </dgm:pt>
    <dgm:pt modelId="{0FD502C1-A1A8-4A75-BC89-71F458AB3598}" type="sibTrans" cxnId="{8BC0E22E-AA52-4E5D-BE2C-03D97412CC03}">
      <dgm:prSet/>
      <dgm:spPr/>
      <dgm:t>
        <a:bodyPr/>
        <a:lstStyle/>
        <a:p>
          <a:endParaRPr lang="en-IN"/>
        </a:p>
      </dgm:t>
    </dgm:pt>
    <dgm:pt modelId="{D9AA79E5-C57F-409F-80C7-736293C2C7E6}" type="pres">
      <dgm:prSet presAssocID="{767938F9-D070-4798-ADEB-EC4DE407B938}" presName="Name0" presStyleCnt="0">
        <dgm:presLayoutVars>
          <dgm:dir/>
          <dgm:resizeHandles val="exact"/>
        </dgm:presLayoutVars>
      </dgm:prSet>
      <dgm:spPr/>
    </dgm:pt>
    <dgm:pt modelId="{21BEAD04-344A-424E-817D-31CF2171FC21}" type="pres">
      <dgm:prSet presAssocID="{C4263563-0FFF-4DB8-AB48-3E0A51457279}" presName="parTxOnly" presStyleLbl="node1" presStyleIdx="0" presStyleCnt="3">
        <dgm:presLayoutVars>
          <dgm:bulletEnabled val="1"/>
        </dgm:presLayoutVars>
      </dgm:prSet>
      <dgm:spPr/>
    </dgm:pt>
    <dgm:pt modelId="{A3391EB7-9129-4DF2-B392-A45EC987CE10}" type="pres">
      <dgm:prSet presAssocID="{E1CD65D8-B2B1-4D77-866A-20A3F41CBA3A}" presName="parSpace" presStyleCnt="0"/>
      <dgm:spPr/>
    </dgm:pt>
    <dgm:pt modelId="{7E4D45EA-AE15-49A8-9550-95773E59E488}" type="pres">
      <dgm:prSet presAssocID="{F233C06C-DFB0-498B-8668-14CB507E0ECA}" presName="parTxOnly" presStyleLbl="node1" presStyleIdx="1" presStyleCnt="3">
        <dgm:presLayoutVars>
          <dgm:bulletEnabled val="1"/>
        </dgm:presLayoutVars>
      </dgm:prSet>
      <dgm:spPr/>
    </dgm:pt>
    <dgm:pt modelId="{0B57B630-063E-4FD5-8D13-B1CA04CB44DA}" type="pres">
      <dgm:prSet presAssocID="{C9C115B3-A1F1-45E5-915E-C24AFBE56CCA}" presName="parSpace" presStyleCnt="0"/>
      <dgm:spPr/>
    </dgm:pt>
    <dgm:pt modelId="{B52D4AE5-D630-48F1-8981-496FE443C605}" type="pres">
      <dgm:prSet presAssocID="{C7A7CE50-A0BC-4C20-9314-E5758A449088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5A135F1B-C5E2-4B09-9101-E0ACA8DF8756}" type="presOf" srcId="{C4263563-0FFF-4DB8-AB48-3E0A51457279}" destId="{21BEAD04-344A-424E-817D-31CF2171FC21}" srcOrd="0" destOrd="0" presId="urn:microsoft.com/office/officeart/2005/8/layout/hChevron3"/>
    <dgm:cxn modelId="{1A57C024-9676-4C24-9522-2132C1893A29}" type="presOf" srcId="{767938F9-D070-4798-ADEB-EC4DE407B938}" destId="{D9AA79E5-C57F-409F-80C7-736293C2C7E6}" srcOrd="0" destOrd="0" presId="urn:microsoft.com/office/officeart/2005/8/layout/hChevron3"/>
    <dgm:cxn modelId="{8BC0E22E-AA52-4E5D-BE2C-03D97412CC03}" srcId="{767938F9-D070-4798-ADEB-EC4DE407B938}" destId="{C7A7CE50-A0BC-4C20-9314-E5758A449088}" srcOrd="2" destOrd="0" parTransId="{9CBC6A50-E91B-4D85-BDBA-CB69FAE7C09F}" sibTransId="{0FD502C1-A1A8-4A75-BC89-71F458AB3598}"/>
    <dgm:cxn modelId="{FB5A9738-20CE-4E96-BD34-A48F1EEC8A85}" srcId="{767938F9-D070-4798-ADEB-EC4DE407B938}" destId="{F233C06C-DFB0-498B-8668-14CB507E0ECA}" srcOrd="1" destOrd="0" parTransId="{94144291-25D4-4F3C-A3E2-969193AE942F}" sibTransId="{C9C115B3-A1F1-45E5-915E-C24AFBE56CCA}"/>
    <dgm:cxn modelId="{61EA4295-8923-4F28-9A36-433BEAB408ED}" srcId="{767938F9-D070-4798-ADEB-EC4DE407B938}" destId="{C4263563-0FFF-4DB8-AB48-3E0A51457279}" srcOrd="0" destOrd="0" parTransId="{0863267D-5868-46FD-A49B-9490C3E492FF}" sibTransId="{E1CD65D8-B2B1-4D77-866A-20A3F41CBA3A}"/>
    <dgm:cxn modelId="{D351C2A7-C45C-4976-9241-D7CA0570530F}" type="presOf" srcId="{F233C06C-DFB0-498B-8668-14CB507E0ECA}" destId="{7E4D45EA-AE15-49A8-9550-95773E59E488}" srcOrd="0" destOrd="0" presId="urn:microsoft.com/office/officeart/2005/8/layout/hChevron3"/>
    <dgm:cxn modelId="{B2DBD0D1-D8C0-4786-9C2C-C2B6EF052901}" type="presOf" srcId="{C7A7CE50-A0BC-4C20-9314-E5758A449088}" destId="{B52D4AE5-D630-48F1-8981-496FE443C605}" srcOrd="0" destOrd="0" presId="urn:microsoft.com/office/officeart/2005/8/layout/hChevron3"/>
    <dgm:cxn modelId="{DB0456BB-87CA-4EE0-AA1E-7E0355DB3E43}" type="presParOf" srcId="{D9AA79E5-C57F-409F-80C7-736293C2C7E6}" destId="{21BEAD04-344A-424E-817D-31CF2171FC21}" srcOrd="0" destOrd="0" presId="urn:microsoft.com/office/officeart/2005/8/layout/hChevron3"/>
    <dgm:cxn modelId="{130E6FFA-5B2D-4787-B437-F00C7ABF0883}" type="presParOf" srcId="{D9AA79E5-C57F-409F-80C7-736293C2C7E6}" destId="{A3391EB7-9129-4DF2-B392-A45EC987CE10}" srcOrd="1" destOrd="0" presId="urn:microsoft.com/office/officeart/2005/8/layout/hChevron3"/>
    <dgm:cxn modelId="{FA7E9773-CCF6-4D4C-A1B4-2FDC9A3B296E}" type="presParOf" srcId="{D9AA79E5-C57F-409F-80C7-736293C2C7E6}" destId="{7E4D45EA-AE15-49A8-9550-95773E59E488}" srcOrd="2" destOrd="0" presId="urn:microsoft.com/office/officeart/2005/8/layout/hChevron3"/>
    <dgm:cxn modelId="{98D8E856-B0D7-4387-A013-45179F57A0C1}" type="presParOf" srcId="{D9AA79E5-C57F-409F-80C7-736293C2C7E6}" destId="{0B57B630-063E-4FD5-8D13-B1CA04CB44DA}" srcOrd="3" destOrd="0" presId="urn:microsoft.com/office/officeart/2005/8/layout/hChevron3"/>
    <dgm:cxn modelId="{FC0214E0-E2DD-4F3B-94D2-BA2211FC5B83}" type="presParOf" srcId="{D9AA79E5-C57F-409F-80C7-736293C2C7E6}" destId="{B52D4AE5-D630-48F1-8981-496FE443C605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CB4D6F-C514-4191-B65A-F8AFCCB51FCF}" type="doc">
      <dgm:prSet loTypeId="urn:microsoft.com/office/officeart/2005/8/layout/orgChart1" loCatId="hierarchy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F5F333B-D70D-46A8-ABE5-5EB257916A08}">
      <dgm:prSet phldrT="[Text]"/>
      <dgm:spPr/>
      <dgm:t>
        <a:bodyPr/>
        <a:lstStyle/>
        <a:p>
          <a:r>
            <a:rPr lang="en-US" b="1" dirty="0"/>
            <a:t>Cam 4</a:t>
          </a:r>
          <a:endParaRPr lang="en-IN" b="1" dirty="0"/>
        </a:p>
      </dgm:t>
    </dgm:pt>
    <dgm:pt modelId="{0FC37D4C-D733-4396-8125-0FFDD1B18CA8}" type="parTrans" cxnId="{4470FCDA-841D-44FA-ACB5-9DF973EC5426}">
      <dgm:prSet/>
      <dgm:spPr/>
      <dgm:t>
        <a:bodyPr/>
        <a:lstStyle/>
        <a:p>
          <a:endParaRPr lang="en-IN" b="1"/>
        </a:p>
      </dgm:t>
    </dgm:pt>
    <dgm:pt modelId="{F1AE61A7-D910-40C9-8261-DE5E73F980BC}" type="sibTrans" cxnId="{4470FCDA-841D-44FA-ACB5-9DF973EC5426}">
      <dgm:prSet/>
      <dgm:spPr/>
      <dgm:t>
        <a:bodyPr/>
        <a:lstStyle/>
        <a:p>
          <a:endParaRPr lang="en-IN" b="1"/>
        </a:p>
      </dgm:t>
    </dgm:pt>
    <dgm:pt modelId="{2E65B5F7-7F75-44DF-8464-43A9BBA52338}">
      <dgm:prSet phldrT="[Text]"/>
      <dgm:spPr/>
      <dgm:t>
        <a:bodyPr/>
        <a:lstStyle/>
        <a:p>
          <a:r>
            <a:rPr lang="en-US" b="1" dirty="0"/>
            <a:t>Warp Damage</a:t>
          </a:r>
          <a:endParaRPr lang="en-IN" b="1" dirty="0"/>
        </a:p>
      </dgm:t>
    </dgm:pt>
    <dgm:pt modelId="{1E8686B2-49F4-4B08-9EFA-5EA0D90D6B8C}" type="parTrans" cxnId="{B6C56920-3492-4A00-B1F3-85C8F2B565C4}">
      <dgm:prSet/>
      <dgm:spPr/>
      <dgm:t>
        <a:bodyPr/>
        <a:lstStyle/>
        <a:p>
          <a:endParaRPr lang="en-IN" b="1"/>
        </a:p>
      </dgm:t>
    </dgm:pt>
    <dgm:pt modelId="{BE390FF0-8106-4ED1-AB08-11EB26CA1915}" type="sibTrans" cxnId="{B6C56920-3492-4A00-B1F3-85C8F2B565C4}">
      <dgm:prSet/>
      <dgm:spPr/>
      <dgm:t>
        <a:bodyPr/>
        <a:lstStyle/>
        <a:p>
          <a:endParaRPr lang="en-IN" b="1"/>
        </a:p>
      </dgm:t>
    </dgm:pt>
    <dgm:pt modelId="{A2E543A7-438E-4859-9556-82664AA9F007}">
      <dgm:prSet/>
      <dgm:spPr/>
      <dgm:t>
        <a:bodyPr/>
        <a:lstStyle/>
        <a:p>
          <a:r>
            <a:rPr lang="en-US" b="1" dirty="0"/>
            <a:t>Training Dataset</a:t>
          </a:r>
          <a:endParaRPr lang="en-IN" b="1" dirty="0"/>
        </a:p>
      </dgm:t>
    </dgm:pt>
    <dgm:pt modelId="{75302EC5-EB96-4300-89CF-96564444407D}" type="parTrans" cxnId="{8B579D3F-9DD5-456E-92CC-39E6A0257EE6}">
      <dgm:prSet/>
      <dgm:spPr/>
      <dgm:t>
        <a:bodyPr/>
        <a:lstStyle/>
        <a:p>
          <a:endParaRPr lang="en-IN" b="1"/>
        </a:p>
      </dgm:t>
    </dgm:pt>
    <dgm:pt modelId="{4EFEBF6C-E0BC-43BE-A5A1-815041BB37B4}" type="sibTrans" cxnId="{8B579D3F-9DD5-456E-92CC-39E6A0257EE6}">
      <dgm:prSet/>
      <dgm:spPr/>
      <dgm:t>
        <a:bodyPr/>
        <a:lstStyle/>
        <a:p>
          <a:endParaRPr lang="en-IN" b="1"/>
        </a:p>
      </dgm:t>
    </dgm:pt>
    <dgm:pt modelId="{22381BDF-0F4F-4E9B-916B-95F2F453978F}">
      <dgm:prSet phldrT="[Text]"/>
      <dgm:spPr/>
      <dgm:t>
        <a:bodyPr/>
        <a:lstStyle/>
        <a:p>
          <a:r>
            <a:rPr lang="en-US" b="1" dirty="0"/>
            <a:t>Cam 3</a:t>
          </a:r>
          <a:endParaRPr lang="en-IN" b="1" dirty="0"/>
        </a:p>
      </dgm:t>
    </dgm:pt>
    <dgm:pt modelId="{269F4848-99E7-4E25-A9C6-7EB4DE71154A}" type="sibTrans" cxnId="{DE706B03-5CBD-4E32-A17E-64AD910C2B94}">
      <dgm:prSet/>
      <dgm:spPr/>
      <dgm:t>
        <a:bodyPr/>
        <a:lstStyle/>
        <a:p>
          <a:endParaRPr lang="en-IN" b="1"/>
        </a:p>
      </dgm:t>
    </dgm:pt>
    <dgm:pt modelId="{E37057F4-03D7-49F9-871C-94F4B3B1536C}" type="parTrans" cxnId="{DE706B03-5CBD-4E32-A17E-64AD910C2B94}">
      <dgm:prSet/>
      <dgm:spPr/>
      <dgm:t>
        <a:bodyPr/>
        <a:lstStyle/>
        <a:p>
          <a:endParaRPr lang="en-IN" b="1"/>
        </a:p>
      </dgm:t>
    </dgm:pt>
    <dgm:pt modelId="{AC72B3FA-DB37-40D8-8019-529EE05DBAB6}">
      <dgm:prSet/>
      <dgm:spPr/>
      <dgm:t>
        <a:bodyPr/>
        <a:lstStyle/>
        <a:p>
          <a:r>
            <a:rPr lang="en-US" b="1" dirty="0"/>
            <a:t>Short Mitre</a:t>
          </a:r>
          <a:endParaRPr lang="en-IN" b="1" dirty="0"/>
        </a:p>
      </dgm:t>
    </dgm:pt>
    <dgm:pt modelId="{8D2C8890-6926-4161-9BFD-E20AA8BC0AA5}" type="sibTrans" cxnId="{2CDB7794-5B23-404A-AB4C-E900665C49BE}">
      <dgm:prSet/>
      <dgm:spPr/>
      <dgm:t>
        <a:bodyPr/>
        <a:lstStyle/>
        <a:p>
          <a:endParaRPr lang="en-IN" b="1"/>
        </a:p>
      </dgm:t>
    </dgm:pt>
    <dgm:pt modelId="{DC2D6951-1A3E-426E-9E26-D8260F48E54E}" type="parTrans" cxnId="{2CDB7794-5B23-404A-AB4C-E900665C49BE}">
      <dgm:prSet/>
      <dgm:spPr/>
      <dgm:t>
        <a:bodyPr/>
        <a:lstStyle/>
        <a:p>
          <a:endParaRPr lang="en-IN" b="1"/>
        </a:p>
      </dgm:t>
    </dgm:pt>
    <dgm:pt modelId="{F2294CEA-FD00-498E-A675-10E6946F6221}">
      <dgm:prSet/>
      <dgm:spPr/>
      <dgm:t>
        <a:bodyPr/>
        <a:lstStyle/>
        <a:p>
          <a:r>
            <a:rPr lang="en-US" b="1" dirty="0"/>
            <a:t>Training Dataset</a:t>
          </a:r>
          <a:endParaRPr lang="en-IN" b="1" dirty="0"/>
        </a:p>
      </dgm:t>
    </dgm:pt>
    <dgm:pt modelId="{C06867A5-52B9-4694-8A12-92BC92365702}" type="sibTrans" cxnId="{A6BF0485-6540-4669-88BD-B339E79BFAA3}">
      <dgm:prSet/>
      <dgm:spPr/>
      <dgm:t>
        <a:bodyPr/>
        <a:lstStyle/>
        <a:p>
          <a:endParaRPr lang="en-IN" b="1"/>
        </a:p>
      </dgm:t>
    </dgm:pt>
    <dgm:pt modelId="{C4CEA215-21D0-4B2C-ACCC-28A77D7A3151}" type="parTrans" cxnId="{A6BF0485-6540-4669-88BD-B339E79BFAA3}">
      <dgm:prSet/>
      <dgm:spPr/>
      <dgm:t>
        <a:bodyPr/>
        <a:lstStyle/>
        <a:p>
          <a:endParaRPr lang="en-IN" b="1"/>
        </a:p>
      </dgm:t>
    </dgm:pt>
    <dgm:pt modelId="{3A825225-49CD-4381-8E2E-D0D7910ABD56}">
      <dgm:prSet/>
      <dgm:spPr/>
      <dgm:t>
        <a:bodyPr/>
        <a:lstStyle/>
        <a:p>
          <a:r>
            <a:rPr lang="en-US" b="1" dirty="0"/>
            <a:t>Validation</a:t>
          </a:r>
          <a:endParaRPr lang="en-IN" b="1" dirty="0"/>
        </a:p>
      </dgm:t>
    </dgm:pt>
    <dgm:pt modelId="{836B0224-B45B-47EC-B1D8-5F6A9FF078E2}" type="sibTrans" cxnId="{15474E93-558E-4F9B-A756-3DE26A62E289}">
      <dgm:prSet/>
      <dgm:spPr/>
      <dgm:t>
        <a:bodyPr/>
        <a:lstStyle/>
        <a:p>
          <a:endParaRPr lang="en-IN" b="1"/>
        </a:p>
      </dgm:t>
    </dgm:pt>
    <dgm:pt modelId="{052F56FE-C712-4831-98D1-F4EEA1DE797A}" type="parTrans" cxnId="{15474E93-558E-4F9B-A756-3DE26A62E289}">
      <dgm:prSet/>
      <dgm:spPr/>
      <dgm:t>
        <a:bodyPr/>
        <a:lstStyle/>
        <a:p>
          <a:endParaRPr lang="en-IN" b="1"/>
        </a:p>
      </dgm:t>
    </dgm:pt>
    <dgm:pt modelId="{20DBE74F-60F3-4828-83E7-B217DE9078C5}">
      <dgm:prSet/>
      <dgm:spPr/>
      <dgm:t>
        <a:bodyPr/>
        <a:lstStyle/>
        <a:p>
          <a:r>
            <a:rPr lang="en-US" b="1" dirty="0"/>
            <a:t>Long Mitre</a:t>
          </a:r>
          <a:endParaRPr lang="en-IN" b="1" dirty="0"/>
        </a:p>
      </dgm:t>
    </dgm:pt>
    <dgm:pt modelId="{75130941-BFEC-4A4A-B460-C249BA34BD8A}" type="sibTrans" cxnId="{A6AE51A1-6EEC-45E0-BE23-2DC2C89B7F2B}">
      <dgm:prSet/>
      <dgm:spPr/>
      <dgm:t>
        <a:bodyPr/>
        <a:lstStyle/>
        <a:p>
          <a:endParaRPr lang="en-IN" b="1"/>
        </a:p>
      </dgm:t>
    </dgm:pt>
    <dgm:pt modelId="{E5D93B44-8737-484F-86B2-370BB0E08D88}" type="parTrans" cxnId="{A6AE51A1-6EEC-45E0-BE23-2DC2C89B7F2B}">
      <dgm:prSet/>
      <dgm:spPr/>
      <dgm:t>
        <a:bodyPr/>
        <a:lstStyle/>
        <a:p>
          <a:endParaRPr lang="en-IN" b="1"/>
        </a:p>
      </dgm:t>
    </dgm:pt>
    <dgm:pt modelId="{E8F73415-A39E-421A-8F4B-C8777C2F9739}">
      <dgm:prSet/>
      <dgm:spPr/>
      <dgm:t>
        <a:bodyPr/>
        <a:lstStyle/>
        <a:p>
          <a:r>
            <a:rPr lang="en-US" b="1" dirty="0"/>
            <a:t>Training Dataset</a:t>
          </a:r>
          <a:endParaRPr lang="en-IN" b="1" dirty="0"/>
        </a:p>
      </dgm:t>
    </dgm:pt>
    <dgm:pt modelId="{C62F1E4D-5710-405F-B26B-7CBEE9832E8A}" type="sibTrans" cxnId="{C4F0C93D-9E2B-4099-ADB7-912C55BCC562}">
      <dgm:prSet/>
      <dgm:spPr/>
      <dgm:t>
        <a:bodyPr/>
        <a:lstStyle/>
        <a:p>
          <a:endParaRPr lang="en-IN" b="1"/>
        </a:p>
      </dgm:t>
    </dgm:pt>
    <dgm:pt modelId="{A7F8DFC6-7D92-4F5F-8136-B755A18E58F9}" type="parTrans" cxnId="{C4F0C93D-9E2B-4099-ADB7-912C55BCC562}">
      <dgm:prSet/>
      <dgm:spPr/>
      <dgm:t>
        <a:bodyPr/>
        <a:lstStyle/>
        <a:p>
          <a:endParaRPr lang="en-IN" b="1"/>
        </a:p>
      </dgm:t>
    </dgm:pt>
    <dgm:pt modelId="{5DD10BA2-4EE1-4F61-A75D-998A5B44F7A1}">
      <dgm:prSet/>
      <dgm:spPr/>
      <dgm:t>
        <a:bodyPr/>
        <a:lstStyle/>
        <a:p>
          <a:r>
            <a:rPr lang="en-US" b="1" dirty="0"/>
            <a:t>Validation</a:t>
          </a:r>
          <a:endParaRPr lang="en-IN" b="1" dirty="0"/>
        </a:p>
      </dgm:t>
    </dgm:pt>
    <dgm:pt modelId="{CF81035C-9CE0-4880-9DF6-AD860ECDC502}" type="sibTrans" cxnId="{A02473C6-5503-4F5B-A501-39D5EE24D104}">
      <dgm:prSet/>
      <dgm:spPr/>
      <dgm:t>
        <a:bodyPr/>
        <a:lstStyle/>
        <a:p>
          <a:endParaRPr lang="en-IN" b="1"/>
        </a:p>
      </dgm:t>
    </dgm:pt>
    <dgm:pt modelId="{CB385A87-6FB3-4581-9D2C-B54C09F57E61}" type="parTrans" cxnId="{A02473C6-5503-4F5B-A501-39D5EE24D104}">
      <dgm:prSet/>
      <dgm:spPr/>
      <dgm:t>
        <a:bodyPr/>
        <a:lstStyle/>
        <a:p>
          <a:endParaRPr lang="en-IN" b="1"/>
        </a:p>
      </dgm:t>
    </dgm:pt>
    <dgm:pt modelId="{23D70740-7661-4BF0-90A1-B43F14CD171D}">
      <dgm:prSet phldrT="[Text]"/>
      <dgm:spPr/>
      <dgm:t>
        <a:bodyPr/>
        <a:lstStyle/>
        <a:p>
          <a:r>
            <a:rPr lang="en-US" b="1" dirty="0"/>
            <a:t>Label Damage</a:t>
          </a:r>
          <a:endParaRPr lang="en-IN" b="1" dirty="0"/>
        </a:p>
      </dgm:t>
    </dgm:pt>
    <dgm:pt modelId="{49CAF398-2801-4FA1-A2E6-58F8E13A310F}" type="sibTrans" cxnId="{EC5FF8B8-B2E8-4A45-BA5B-1AB3A9C37BF3}">
      <dgm:prSet/>
      <dgm:spPr/>
      <dgm:t>
        <a:bodyPr/>
        <a:lstStyle/>
        <a:p>
          <a:endParaRPr lang="en-IN" b="1"/>
        </a:p>
      </dgm:t>
    </dgm:pt>
    <dgm:pt modelId="{85F91821-C44A-4A6C-8499-7EE8A60C2B62}" type="parTrans" cxnId="{EC5FF8B8-B2E8-4A45-BA5B-1AB3A9C37BF3}">
      <dgm:prSet/>
      <dgm:spPr/>
      <dgm:t>
        <a:bodyPr/>
        <a:lstStyle/>
        <a:p>
          <a:endParaRPr lang="en-IN" b="1"/>
        </a:p>
      </dgm:t>
    </dgm:pt>
    <dgm:pt modelId="{763FBB36-1988-4C66-9105-3486413C9CD6}">
      <dgm:prSet/>
      <dgm:spPr/>
      <dgm:t>
        <a:bodyPr/>
        <a:lstStyle/>
        <a:p>
          <a:r>
            <a:rPr lang="en-US" b="1" dirty="0"/>
            <a:t>Training Dataset</a:t>
          </a:r>
          <a:endParaRPr lang="en-IN" b="1" dirty="0"/>
        </a:p>
      </dgm:t>
    </dgm:pt>
    <dgm:pt modelId="{06BB0CDA-71E6-4F1E-824D-2DE0E88A2319}" type="sibTrans" cxnId="{06BFE45B-ABFE-4314-B5C4-6D0566BE3127}">
      <dgm:prSet/>
      <dgm:spPr/>
      <dgm:t>
        <a:bodyPr/>
        <a:lstStyle/>
        <a:p>
          <a:endParaRPr lang="en-IN" b="1"/>
        </a:p>
      </dgm:t>
    </dgm:pt>
    <dgm:pt modelId="{33B96737-9F9E-4E2E-9E21-085FD889DDAE}" type="parTrans" cxnId="{06BFE45B-ABFE-4314-B5C4-6D0566BE3127}">
      <dgm:prSet/>
      <dgm:spPr/>
      <dgm:t>
        <a:bodyPr/>
        <a:lstStyle/>
        <a:p>
          <a:endParaRPr lang="en-IN" b="1"/>
        </a:p>
      </dgm:t>
    </dgm:pt>
    <dgm:pt modelId="{6127924B-F504-4B3A-B128-54EA2BDE5852}">
      <dgm:prSet/>
      <dgm:spPr/>
      <dgm:t>
        <a:bodyPr/>
        <a:lstStyle/>
        <a:p>
          <a:r>
            <a:rPr lang="en-US" b="1" dirty="0"/>
            <a:t>Validation</a:t>
          </a:r>
          <a:endParaRPr lang="en-IN" b="1" dirty="0"/>
        </a:p>
      </dgm:t>
    </dgm:pt>
    <dgm:pt modelId="{5FBBF706-0BDD-4645-8EAA-E345CE8B0181}" type="sibTrans" cxnId="{12D6CD64-A44B-46A6-930A-88EE3B4F99E1}">
      <dgm:prSet/>
      <dgm:spPr/>
      <dgm:t>
        <a:bodyPr/>
        <a:lstStyle/>
        <a:p>
          <a:endParaRPr lang="en-IN" b="1"/>
        </a:p>
      </dgm:t>
    </dgm:pt>
    <dgm:pt modelId="{DB0B66C5-7E92-4A13-8A0C-5EB59F1E9552}" type="parTrans" cxnId="{12D6CD64-A44B-46A6-930A-88EE3B4F99E1}">
      <dgm:prSet/>
      <dgm:spPr/>
      <dgm:t>
        <a:bodyPr/>
        <a:lstStyle/>
        <a:p>
          <a:endParaRPr lang="en-IN" b="1"/>
        </a:p>
      </dgm:t>
    </dgm:pt>
    <dgm:pt modelId="{B2CED240-4298-485F-9F07-2BB3E3EACFBB}">
      <dgm:prSet/>
      <dgm:spPr/>
      <dgm:t>
        <a:bodyPr/>
        <a:lstStyle/>
        <a:p>
          <a:r>
            <a:rPr lang="en-US" b="1" dirty="0"/>
            <a:t>Validation</a:t>
          </a:r>
          <a:endParaRPr lang="en-IN" b="1" dirty="0"/>
        </a:p>
      </dgm:t>
    </dgm:pt>
    <dgm:pt modelId="{3888B2A5-F859-4CD9-944C-E6BFD3E43651}" type="sibTrans" cxnId="{F9BACB25-AFEB-4329-B55D-DE5E46754832}">
      <dgm:prSet/>
      <dgm:spPr/>
      <dgm:t>
        <a:bodyPr/>
        <a:lstStyle/>
        <a:p>
          <a:endParaRPr lang="en-IN" b="1"/>
        </a:p>
      </dgm:t>
    </dgm:pt>
    <dgm:pt modelId="{332C901C-DFC3-4907-984D-525D71B017E7}" type="parTrans" cxnId="{F9BACB25-AFEB-4329-B55D-DE5E46754832}">
      <dgm:prSet/>
      <dgm:spPr/>
      <dgm:t>
        <a:bodyPr/>
        <a:lstStyle/>
        <a:p>
          <a:endParaRPr lang="en-IN" b="1"/>
        </a:p>
      </dgm:t>
    </dgm:pt>
    <dgm:pt modelId="{2AA14DF3-FEC9-4377-B35F-23C23BBC66D1}">
      <dgm:prSet/>
      <dgm:spPr/>
      <dgm:t>
        <a:bodyPr/>
        <a:lstStyle/>
        <a:p>
          <a:r>
            <a:rPr lang="en-US" b="1" dirty="0"/>
            <a:t>6000 images</a:t>
          </a:r>
          <a:endParaRPr lang="en-IN" b="1" dirty="0"/>
        </a:p>
      </dgm:t>
    </dgm:pt>
    <dgm:pt modelId="{36E8D5D8-E8C0-454B-A6AE-0D972E3BAE52}" type="parTrans" cxnId="{EB8837A4-BDEF-4B22-AE2A-FD1DA7EFAD7A}">
      <dgm:prSet/>
      <dgm:spPr/>
      <dgm:t>
        <a:bodyPr/>
        <a:lstStyle/>
        <a:p>
          <a:endParaRPr lang="en-IN" b="1"/>
        </a:p>
      </dgm:t>
    </dgm:pt>
    <dgm:pt modelId="{992D080F-E361-4A9C-ADDC-337A71BE144F}" type="sibTrans" cxnId="{EB8837A4-BDEF-4B22-AE2A-FD1DA7EFAD7A}">
      <dgm:prSet/>
      <dgm:spPr/>
      <dgm:t>
        <a:bodyPr/>
        <a:lstStyle/>
        <a:p>
          <a:endParaRPr lang="en-IN" b="1"/>
        </a:p>
      </dgm:t>
    </dgm:pt>
    <dgm:pt modelId="{2BD1962D-C8A2-4CDB-8F71-6ABE4F39E517}">
      <dgm:prSet/>
      <dgm:spPr/>
      <dgm:t>
        <a:bodyPr/>
        <a:lstStyle/>
        <a:p>
          <a:r>
            <a:rPr lang="en-US" b="1" dirty="0"/>
            <a:t>120 images</a:t>
          </a:r>
          <a:endParaRPr lang="en-IN" b="1" dirty="0"/>
        </a:p>
      </dgm:t>
    </dgm:pt>
    <dgm:pt modelId="{98ED1281-FA15-4E8E-8F24-AF58E9378D4E}" type="parTrans" cxnId="{BC80C830-73BB-4551-A7AA-15A8C05D992A}">
      <dgm:prSet/>
      <dgm:spPr/>
      <dgm:t>
        <a:bodyPr/>
        <a:lstStyle/>
        <a:p>
          <a:endParaRPr lang="en-IN" b="1"/>
        </a:p>
      </dgm:t>
    </dgm:pt>
    <dgm:pt modelId="{65DF53E9-CDD4-41F5-B403-C97E3993B647}" type="sibTrans" cxnId="{BC80C830-73BB-4551-A7AA-15A8C05D992A}">
      <dgm:prSet/>
      <dgm:spPr/>
      <dgm:t>
        <a:bodyPr/>
        <a:lstStyle/>
        <a:p>
          <a:endParaRPr lang="en-IN" b="1"/>
        </a:p>
      </dgm:t>
    </dgm:pt>
    <dgm:pt modelId="{E79F44D9-A648-49FA-8B52-C567ED134CC6}">
      <dgm:prSet/>
      <dgm:spPr/>
      <dgm:t>
        <a:bodyPr/>
        <a:lstStyle/>
        <a:p>
          <a:r>
            <a:rPr lang="en-US" b="1" dirty="0"/>
            <a:t>120 images</a:t>
          </a:r>
          <a:endParaRPr lang="en-IN" b="1" dirty="0"/>
        </a:p>
      </dgm:t>
    </dgm:pt>
    <dgm:pt modelId="{C67CEF46-B47D-4968-806A-F58101EB1E8D}" type="parTrans" cxnId="{B128E56C-2C74-4FA9-906A-C3CCF423DECD}">
      <dgm:prSet/>
      <dgm:spPr/>
      <dgm:t>
        <a:bodyPr/>
        <a:lstStyle/>
        <a:p>
          <a:endParaRPr lang="en-IN" b="1"/>
        </a:p>
      </dgm:t>
    </dgm:pt>
    <dgm:pt modelId="{248E2C01-51EA-4170-BC7D-E9242E756834}" type="sibTrans" cxnId="{B128E56C-2C74-4FA9-906A-C3CCF423DECD}">
      <dgm:prSet/>
      <dgm:spPr/>
      <dgm:t>
        <a:bodyPr/>
        <a:lstStyle/>
        <a:p>
          <a:endParaRPr lang="en-IN" b="1"/>
        </a:p>
      </dgm:t>
    </dgm:pt>
    <dgm:pt modelId="{3BA1EC63-0AC4-4A2E-883C-EC1717AC6456}">
      <dgm:prSet/>
      <dgm:spPr/>
      <dgm:t>
        <a:bodyPr/>
        <a:lstStyle/>
        <a:p>
          <a:r>
            <a:rPr lang="en-US" b="1" dirty="0"/>
            <a:t>120 images</a:t>
          </a:r>
          <a:endParaRPr lang="en-IN" b="1" dirty="0"/>
        </a:p>
      </dgm:t>
    </dgm:pt>
    <dgm:pt modelId="{24F4C6DD-4B4B-4BDC-822E-B12212D5B2E3}" type="parTrans" cxnId="{7CE4F9DF-FB71-48E2-8266-70CA354E230F}">
      <dgm:prSet/>
      <dgm:spPr/>
      <dgm:t>
        <a:bodyPr/>
        <a:lstStyle/>
        <a:p>
          <a:endParaRPr lang="en-IN" b="1"/>
        </a:p>
      </dgm:t>
    </dgm:pt>
    <dgm:pt modelId="{9D10B437-E5C1-4598-9FEB-79760D191741}" type="sibTrans" cxnId="{7CE4F9DF-FB71-48E2-8266-70CA354E230F}">
      <dgm:prSet/>
      <dgm:spPr/>
      <dgm:t>
        <a:bodyPr/>
        <a:lstStyle/>
        <a:p>
          <a:endParaRPr lang="en-IN" b="1"/>
        </a:p>
      </dgm:t>
    </dgm:pt>
    <dgm:pt modelId="{D542EBD4-2D60-4A3F-A412-F8B1DCE2D23B}">
      <dgm:prSet/>
      <dgm:spPr/>
      <dgm:t>
        <a:bodyPr/>
        <a:lstStyle/>
        <a:p>
          <a:r>
            <a:rPr lang="en-US" b="1" dirty="0"/>
            <a:t>120 images</a:t>
          </a:r>
          <a:endParaRPr lang="en-IN" b="1" dirty="0"/>
        </a:p>
      </dgm:t>
    </dgm:pt>
    <dgm:pt modelId="{866F2820-42D6-4AAA-8197-A625EB274204}" type="parTrans" cxnId="{6E0351E8-D053-4371-A02C-DECEB4C095D6}">
      <dgm:prSet/>
      <dgm:spPr/>
      <dgm:t>
        <a:bodyPr/>
        <a:lstStyle/>
        <a:p>
          <a:endParaRPr lang="en-IN" b="1"/>
        </a:p>
      </dgm:t>
    </dgm:pt>
    <dgm:pt modelId="{957FFE05-D714-4F56-900E-F4D3727AD69C}" type="sibTrans" cxnId="{6E0351E8-D053-4371-A02C-DECEB4C095D6}">
      <dgm:prSet/>
      <dgm:spPr/>
      <dgm:t>
        <a:bodyPr/>
        <a:lstStyle/>
        <a:p>
          <a:endParaRPr lang="en-IN" b="1"/>
        </a:p>
      </dgm:t>
    </dgm:pt>
    <dgm:pt modelId="{9D4747E6-0F99-49FD-A4D9-9A6209AE9E47}">
      <dgm:prSet/>
      <dgm:spPr/>
      <dgm:t>
        <a:bodyPr/>
        <a:lstStyle/>
        <a:p>
          <a:r>
            <a:rPr lang="en-US" b="1" dirty="0"/>
            <a:t>5000 images</a:t>
          </a:r>
          <a:endParaRPr lang="en-IN" b="1" dirty="0"/>
        </a:p>
      </dgm:t>
    </dgm:pt>
    <dgm:pt modelId="{7425F444-6329-4ABC-B6E1-0845189872C6}" type="parTrans" cxnId="{6D4CDEFE-4C20-4988-933E-7A5E66EDCB9F}">
      <dgm:prSet/>
      <dgm:spPr/>
      <dgm:t>
        <a:bodyPr/>
        <a:lstStyle/>
        <a:p>
          <a:endParaRPr lang="en-IN" b="1"/>
        </a:p>
      </dgm:t>
    </dgm:pt>
    <dgm:pt modelId="{D6B45C74-D790-4410-BE83-26A60EF8166F}" type="sibTrans" cxnId="{6D4CDEFE-4C20-4988-933E-7A5E66EDCB9F}">
      <dgm:prSet/>
      <dgm:spPr/>
      <dgm:t>
        <a:bodyPr/>
        <a:lstStyle/>
        <a:p>
          <a:endParaRPr lang="en-IN" b="1"/>
        </a:p>
      </dgm:t>
    </dgm:pt>
    <dgm:pt modelId="{09957F34-82B7-477A-912E-9E4AF02E9326}">
      <dgm:prSet/>
      <dgm:spPr/>
      <dgm:t>
        <a:bodyPr/>
        <a:lstStyle/>
        <a:p>
          <a:r>
            <a:rPr lang="en-US" b="1" dirty="0"/>
            <a:t>5000 images</a:t>
          </a:r>
          <a:endParaRPr lang="en-IN" b="1" dirty="0"/>
        </a:p>
      </dgm:t>
    </dgm:pt>
    <dgm:pt modelId="{65B87B7A-7E1B-451F-9476-C064FFEF3A24}" type="parTrans" cxnId="{4F6F3DAD-4FF0-4355-A30C-F6D7F1727AEC}">
      <dgm:prSet/>
      <dgm:spPr/>
      <dgm:t>
        <a:bodyPr/>
        <a:lstStyle/>
        <a:p>
          <a:endParaRPr lang="en-IN" b="1"/>
        </a:p>
      </dgm:t>
    </dgm:pt>
    <dgm:pt modelId="{FDDE10F0-91D6-41B1-912F-1A0AAB566811}" type="sibTrans" cxnId="{4F6F3DAD-4FF0-4355-A30C-F6D7F1727AEC}">
      <dgm:prSet/>
      <dgm:spPr/>
      <dgm:t>
        <a:bodyPr/>
        <a:lstStyle/>
        <a:p>
          <a:endParaRPr lang="en-IN" b="1"/>
        </a:p>
      </dgm:t>
    </dgm:pt>
    <dgm:pt modelId="{68172904-B6D0-417D-BE76-6239C0E01145}">
      <dgm:prSet/>
      <dgm:spPr/>
      <dgm:t>
        <a:bodyPr/>
        <a:lstStyle/>
        <a:p>
          <a:r>
            <a:rPr lang="en-US" b="1" dirty="0"/>
            <a:t>4000 images</a:t>
          </a:r>
          <a:endParaRPr lang="en-IN" b="1" dirty="0"/>
        </a:p>
      </dgm:t>
    </dgm:pt>
    <dgm:pt modelId="{487789D2-645F-4479-A21A-0FFF3E8D3C61}" type="parTrans" cxnId="{1BB98C2F-18BC-4220-87C2-57978680E318}">
      <dgm:prSet/>
      <dgm:spPr/>
      <dgm:t>
        <a:bodyPr/>
        <a:lstStyle/>
        <a:p>
          <a:endParaRPr lang="en-IN" b="1"/>
        </a:p>
      </dgm:t>
    </dgm:pt>
    <dgm:pt modelId="{CA17167F-C563-41BB-926C-DBDB73047218}" type="sibTrans" cxnId="{1BB98C2F-18BC-4220-87C2-57978680E318}">
      <dgm:prSet/>
      <dgm:spPr/>
      <dgm:t>
        <a:bodyPr/>
        <a:lstStyle/>
        <a:p>
          <a:endParaRPr lang="en-IN" b="1"/>
        </a:p>
      </dgm:t>
    </dgm:pt>
    <dgm:pt modelId="{85F4697C-4731-4308-B641-E6196A75252D}">
      <dgm:prSet/>
      <dgm:spPr/>
      <dgm:t>
        <a:bodyPr/>
        <a:lstStyle/>
        <a:p>
          <a:r>
            <a:rPr lang="en-US" b="1" dirty="0"/>
            <a:t>Accuracy:100%</a:t>
          </a:r>
          <a:endParaRPr lang="en-IN" b="1" dirty="0"/>
        </a:p>
      </dgm:t>
    </dgm:pt>
    <dgm:pt modelId="{0D769690-D57B-41D1-A7A3-020DE3C30CF3}" type="parTrans" cxnId="{EAD1574C-92BA-487B-9AE7-86DF8D0B80BC}">
      <dgm:prSet/>
      <dgm:spPr/>
      <dgm:t>
        <a:bodyPr/>
        <a:lstStyle/>
        <a:p>
          <a:endParaRPr lang="en-IN" b="1"/>
        </a:p>
      </dgm:t>
    </dgm:pt>
    <dgm:pt modelId="{3F534754-F2C3-4C43-9211-DEA1308DDEDE}" type="sibTrans" cxnId="{EAD1574C-92BA-487B-9AE7-86DF8D0B80BC}">
      <dgm:prSet/>
      <dgm:spPr/>
      <dgm:t>
        <a:bodyPr/>
        <a:lstStyle/>
        <a:p>
          <a:endParaRPr lang="en-IN" b="1"/>
        </a:p>
      </dgm:t>
    </dgm:pt>
    <dgm:pt modelId="{AE53952E-5E13-449D-BD1A-647F5668CDF6}">
      <dgm:prSet/>
      <dgm:spPr/>
      <dgm:t>
        <a:bodyPr/>
        <a:lstStyle/>
        <a:p>
          <a:r>
            <a:rPr lang="en-US" b="1" dirty="0"/>
            <a:t>Accuracy:100%</a:t>
          </a:r>
          <a:endParaRPr lang="en-IN" b="1" dirty="0"/>
        </a:p>
      </dgm:t>
    </dgm:pt>
    <dgm:pt modelId="{7255C773-5E51-49C6-B58B-B159D70BE50F}" type="parTrans" cxnId="{B137912F-20E5-4EB2-92AF-CE475D0CE999}">
      <dgm:prSet/>
      <dgm:spPr/>
      <dgm:t>
        <a:bodyPr/>
        <a:lstStyle/>
        <a:p>
          <a:endParaRPr lang="en-IN" b="1"/>
        </a:p>
      </dgm:t>
    </dgm:pt>
    <dgm:pt modelId="{6E4A0CD7-0304-46A5-9936-97B0C6B9926A}" type="sibTrans" cxnId="{B137912F-20E5-4EB2-92AF-CE475D0CE999}">
      <dgm:prSet/>
      <dgm:spPr/>
      <dgm:t>
        <a:bodyPr/>
        <a:lstStyle/>
        <a:p>
          <a:endParaRPr lang="en-IN" b="1"/>
        </a:p>
      </dgm:t>
    </dgm:pt>
    <dgm:pt modelId="{EB0943E0-F11F-495C-BDF0-58106F3DBF38}">
      <dgm:prSet/>
      <dgm:spPr/>
      <dgm:t>
        <a:bodyPr/>
        <a:lstStyle/>
        <a:p>
          <a:r>
            <a:rPr lang="en-US" b="1" dirty="0"/>
            <a:t>Accuracy:100%</a:t>
          </a:r>
          <a:endParaRPr lang="en-IN" b="1" dirty="0"/>
        </a:p>
      </dgm:t>
    </dgm:pt>
    <dgm:pt modelId="{CE1CA03C-8A08-4F47-9F55-4E1A42FD13FF}" type="parTrans" cxnId="{F8341205-5FCF-45BF-8FE5-CF5BF55A8A0B}">
      <dgm:prSet/>
      <dgm:spPr/>
      <dgm:t>
        <a:bodyPr/>
        <a:lstStyle/>
        <a:p>
          <a:endParaRPr lang="en-IN" b="1"/>
        </a:p>
      </dgm:t>
    </dgm:pt>
    <dgm:pt modelId="{4A7294A6-4F41-4B7E-804C-A046EE81AE1E}" type="sibTrans" cxnId="{F8341205-5FCF-45BF-8FE5-CF5BF55A8A0B}">
      <dgm:prSet/>
      <dgm:spPr/>
      <dgm:t>
        <a:bodyPr/>
        <a:lstStyle/>
        <a:p>
          <a:endParaRPr lang="en-IN" b="1"/>
        </a:p>
      </dgm:t>
    </dgm:pt>
    <dgm:pt modelId="{5EDC720F-8FC1-4AA7-A1ED-225A8F879FD7}">
      <dgm:prSet/>
      <dgm:spPr/>
      <dgm:t>
        <a:bodyPr/>
        <a:lstStyle/>
        <a:p>
          <a:r>
            <a:rPr lang="en-US" b="1" dirty="0"/>
            <a:t>Accuracy:98.3%</a:t>
          </a:r>
          <a:endParaRPr lang="en-IN" b="1" dirty="0"/>
        </a:p>
      </dgm:t>
    </dgm:pt>
    <dgm:pt modelId="{677BDDC3-8089-4BF8-B84D-45BD019E745C}" type="parTrans" cxnId="{A73E0F29-F7C8-4A11-A75A-B832D9B642B2}">
      <dgm:prSet/>
      <dgm:spPr/>
      <dgm:t>
        <a:bodyPr/>
        <a:lstStyle/>
        <a:p>
          <a:endParaRPr lang="en-IN" b="1"/>
        </a:p>
      </dgm:t>
    </dgm:pt>
    <dgm:pt modelId="{D03DB19D-D20C-44F7-9733-33CD6E0DDA13}" type="sibTrans" cxnId="{A73E0F29-F7C8-4A11-A75A-B832D9B642B2}">
      <dgm:prSet/>
      <dgm:spPr/>
      <dgm:t>
        <a:bodyPr/>
        <a:lstStyle/>
        <a:p>
          <a:endParaRPr lang="en-IN" b="1"/>
        </a:p>
      </dgm:t>
    </dgm:pt>
    <dgm:pt modelId="{ECB337A7-2A70-407A-8DAB-79C7FA5F7688}" type="pres">
      <dgm:prSet presAssocID="{E4CB4D6F-C514-4191-B65A-F8AFCCB51F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79DEFD0-B7FB-4697-9D08-888CF19C28ED}" type="pres">
      <dgm:prSet presAssocID="{22381BDF-0F4F-4E9B-916B-95F2F453978F}" presName="hierRoot1" presStyleCnt="0">
        <dgm:presLayoutVars>
          <dgm:hierBranch val="init"/>
        </dgm:presLayoutVars>
      </dgm:prSet>
      <dgm:spPr/>
    </dgm:pt>
    <dgm:pt modelId="{B088A6B9-34F6-404C-8EB0-36564C146AC5}" type="pres">
      <dgm:prSet presAssocID="{22381BDF-0F4F-4E9B-916B-95F2F453978F}" presName="rootComposite1" presStyleCnt="0"/>
      <dgm:spPr/>
    </dgm:pt>
    <dgm:pt modelId="{20497A5E-7677-4E94-9A18-AF5376C7F10F}" type="pres">
      <dgm:prSet presAssocID="{22381BDF-0F4F-4E9B-916B-95F2F453978F}" presName="rootText1" presStyleLbl="node0" presStyleIdx="0" presStyleCnt="2">
        <dgm:presLayoutVars>
          <dgm:chPref val="3"/>
        </dgm:presLayoutVars>
      </dgm:prSet>
      <dgm:spPr/>
    </dgm:pt>
    <dgm:pt modelId="{BAB06DC4-3819-4B54-A146-1DF39D192A74}" type="pres">
      <dgm:prSet presAssocID="{22381BDF-0F4F-4E9B-916B-95F2F453978F}" presName="rootConnector1" presStyleLbl="node1" presStyleIdx="0" presStyleCnt="0"/>
      <dgm:spPr/>
    </dgm:pt>
    <dgm:pt modelId="{E8195675-2AC5-409B-A3BD-49767E60E7FE}" type="pres">
      <dgm:prSet presAssocID="{22381BDF-0F4F-4E9B-916B-95F2F453978F}" presName="hierChild2" presStyleCnt="0"/>
      <dgm:spPr/>
    </dgm:pt>
    <dgm:pt modelId="{713AA5C7-3886-4CE1-81AC-EBA3E44AC568}" type="pres">
      <dgm:prSet presAssocID="{DC2D6951-1A3E-426E-9E26-D8260F48E54E}" presName="Name37" presStyleLbl="parChTrans1D2" presStyleIdx="0" presStyleCnt="4"/>
      <dgm:spPr/>
    </dgm:pt>
    <dgm:pt modelId="{1A5CB358-E7C8-4DB2-839F-B1F737167A07}" type="pres">
      <dgm:prSet presAssocID="{AC72B3FA-DB37-40D8-8019-529EE05DBAB6}" presName="hierRoot2" presStyleCnt="0">
        <dgm:presLayoutVars>
          <dgm:hierBranch val="init"/>
        </dgm:presLayoutVars>
      </dgm:prSet>
      <dgm:spPr/>
    </dgm:pt>
    <dgm:pt modelId="{947687D1-D320-4A3E-A12C-4D3FD45F9688}" type="pres">
      <dgm:prSet presAssocID="{AC72B3FA-DB37-40D8-8019-529EE05DBAB6}" presName="rootComposite" presStyleCnt="0"/>
      <dgm:spPr/>
    </dgm:pt>
    <dgm:pt modelId="{8BE7E4AE-4052-46C5-B2C2-FD64D57A0489}" type="pres">
      <dgm:prSet presAssocID="{AC72B3FA-DB37-40D8-8019-529EE05DBAB6}" presName="rootText" presStyleLbl="node2" presStyleIdx="0" presStyleCnt="4">
        <dgm:presLayoutVars>
          <dgm:chPref val="3"/>
        </dgm:presLayoutVars>
      </dgm:prSet>
      <dgm:spPr/>
    </dgm:pt>
    <dgm:pt modelId="{19254642-9585-464B-8C74-7C5360F8A8F9}" type="pres">
      <dgm:prSet presAssocID="{AC72B3FA-DB37-40D8-8019-529EE05DBAB6}" presName="rootConnector" presStyleLbl="node2" presStyleIdx="0" presStyleCnt="4"/>
      <dgm:spPr/>
    </dgm:pt>
    <dgm:pt modelId="{D986107B-CCF3-4F75-8AFA-C4FA617FCAAF}" type="pres">
      <dgm:prSet presAssocID="{AC72B3FA-DB37-40D8-8019-529EE05DBAB6}" presName="hierChild4" presStyleCnt="0"/>
      <dgm:spPr/>
    </dgm:pt>
    <dgm:pt modelId="{23111C92-BED0-4371-86A8-5B1F120CD6C1}" type="pres">
      <dgm:prSet presAssocID="{C4CEA215-21D0-4B2C-ACCC-28A77D7A3151}" presName="Name37" presStyleLbl="parChTrans1D3" presStyleIdx="0" presStyleCnt="8"/>
      <dgm:spPr/>
    </dgm:pt>
    <dgm:pt modelId="{03B6C417-B154-4F0F-BFB1-04550C3A7EC1}" type="pres">
      <dgm:prSet presAssocID="{F2294CEA-FD00-498E-A675-10E6946F6221}" presName="hierRoot2" presStyleCnt="0">
        <dgm:presLayoutVars>
          <dgm:hierBranch val="init"/>
        </dgm:presLayoutVars>
      </dgm:prSet>
      <dgm:spPr/>
    </dgm:pt>
    <dgm:pt modelId="{501B4104-D70D-4100-A311-E5956165EF7D}" type="pres">
      <dgm:prSet presAssocID="{F2294CEA-FD00-498E-A675-10E6946F6221}" presName="rootComposite" presStyleCnt="0"/>
      <dgm:spPr/>
    </dgm:pt>
    <dgm:pt modelId="{592DB9DA-862E-4918-9579-A74EA4208A36}" type="pres">
      <dgm:prSet presAssocID="{F2294CEA-FD00-498E-A675-10E6946F6221}" presName="rootText" presStyleLbl="node3" presStyleIdx="0" presStyleCnt="8">
        <dgm:presLayoutVars>
          <dgm:chPref val="3"/>
        </dgm:presLayoutVars>
      </dgm:prSet>
      <dgm:spPr/>
    </dgm:pt>
    <dgm:pt modelId="{32E20FD9-7121-402C-BFB8-E50982871649}" type="pres">
      <dgm:prSet presAssocID="{F2294CEA-FD00-498E-A675-10E6946F6221}" presName="rootConnector" presStyleLbl="node3" presStyleIdx="0" presStyleCnt="8"/>
      <dgm:spPr/>
    </dgm:pt>
    <dgm:pt modelId="{2B43818F-309A-40CF-BC59-F727EBA96BBF}" type="pres">
      <dgm:prSet presAssocID="{F2294CEA-FD00-498E-A675-10E6946F6221}" presName="hierChild4" presStyleCnt="0"/>
      <dgm:spPr/>
    </dgm:pt>
    <dgm:pt modelId="{30713818-EE6A-4B19-A2CC-88172470FF3B}" type="pres">
      <dgm:prSet presAssocID="{36E8D5D8-E8C0-454B-A6AE-0D972E3BAE52}" presName="Name37" presStyleLbl="parChTrans1D4" presStyleIdx="0" presStyleCnt="12"/>
      <dgm:spPr/>
    </dgm:pt>
    <dgm:pt modelId="{0D7C8331-A558-4370-BD84-C372EB693161}" type="pres">
      <dgm:prSet presAssocID="{2AA14DF3-FEC9-4377-B35F-23C23BBC66D1}" presName="hierRoot2" presStyleCnt="0">
        <dgm:presLayoutVars>
          <dgm:hierBranch val="init"/>
        </dgm:presLayoutVars>
      </dgm:prSet>
      <dgm:spPr/>
    </dgm:pt>
    <dgm:pt modelId="{A2D29B46-9A2E-405B-AAD0-A3B44088138C}" type="pres">
      <dgm:prSet presAssocID="{2AA14DF3-FEC9-4377-B35F-23C23BBC66D1}" presName="rootComposite" presStyleCnt="0"/>
      <dgm:spPr/>
    </dgm:pt>
    <dgm:pt modelId="{9A46BCC6-58A8-4240-93DF-18EE7B4CB9AD}" type="pres">
      <dgm:prSet presAssocID="{2AA14DF3-FEC9-4377-B35F-23C23BBC66D1}" presName="rootText" presStyleLbl="node4" presStyleIdx="0" presStyleCnt="12">
        <dgm:presLayoutVars>
          <dgm:chPref val="3"/>
        </dgm:presLayoutVars>
      </dgm:prSet>
      <dgm:spPr/>
    </dgm:pt>
    <dgm:pt modelId="{9543A801-1B85-4CDC-97C7-83BBC6EFABD2}" type="pres">
      <dgm:prSet presAssocID="{2AA14DF3-FEC9-4377-B35F-23C23BBC66D1}" presName="rootConnector" presStyleLbl="node4" presStyleIdx="0" presStyleCnt="12"/>
      <dgm:spPr/>
    </dgm:pt>
    <dgm:pt modelId="{1165BC46-CDB4-47F2-A060-FD435E92C8F0}" type="pres">
      <dgm:prSet presAssocID="{2AA14DF3-FEC9-4377-B35F-23C23BBC66D1}" presName="hierChild4" presStyleCnt="0"/>
      <dgm:spPr/>
    </dgm:pt>
    <dgm:pt modelId="{1D193544-AE6F-4DC8-9C82-4346AEE66141}" type="pres">
      <dgm:prSet presAssocID="{2AA14DF3-FEC9-4377-B35F-23C23BBC66D1}" presName="hierChild5" presStyleCnt="0"/>
      <dgm:spPr/>
    </dgm:pt>
    <dgm:pt modelId="{97888E87-C7DA-40C9-8686-B06CA02DBA01}" type="pres">
      <dgm:prSet presAssocID="{F2294CEA-FD00-498E-A675-10E6946F6221}" presName="hierChild5" presStyleCnt="0"/>
      <dgm:spPr/>
    </dgm:pt>
    <dgm:pt modelId="{4576E294-3D4D-465C-812D-70D0ED3BDA85}" type="pres">
      <dgm:prSet presAssocID="{052F56FE-C712-4831-98D1-F4EEA1DE797A}" presName="Name37" presStyleLbl="parChTrans1D3" presStyleIdx="1" presStyleCnt="8"/>
      <dgm:spPr/>
    </dgm:pt>
    <dgm:pt modelId="{05FF6661-6DF7-4CB7-B8FF-A7D3C9E8BD13}" type="pres">
      <dgm:prSet presAssocID="{3A825225-49CD-4381-8E2E-D0D7910ABD56}" presName="hierRoot2" presStyleCnt="0">
        <dgm:presLayoutVars>
          <dgm:hierBranch val="init"/>
        </dgm:presLayoutVars>
      </dgm:prSet>
      <dgm:spPr/>
    </dgm:pt>
    <dgm:pt modelId="{DF98A3FA-091F-48E0-9B2F-EEB5C1E0E0D4}" type="pres">
      <dgm:prSet presAssocID="{3A825225-49CD-4381-8E2E-D0D7910ABD56}" presName="rootComposite" presStyleCnt="0"/>
      <dgm:spPr/>
    </dgm:pt>
    <dgm:pt modelId="{921BB844-D211-44E4-A324-B731F85846D5}" type="pres">
      <dgm:prSet presAssocID="{3A825225-49CD-4381-8E2E-D0D7910ABD56}" presName="rootText" presStyleLbl="node3" presStyleIdx="1" presStyleCnt="8">
        <dgm:presLayoutVars>
          <dgm:chPref val="3"/>
        </dgm:presLayoutVars>
      </dgm:prSet>
      <dgm:spPr/>
    </dgm:pt>
    <dgm:pt modelId="{5D059D33-A43B-4EA5-B03B-C86A3D11D58C}" type="pres">
      <dgm:prSet presAssocID="{3A825225-49CD-4381-8E2E-D0D7910ABD56}" presName="rootConnector" presStyleLbl="node3" presStyleIdx="1" presStyleCnt="8"/>
      <dgm:spPr/>
    </dgm:pt>
    <dgm:pt modelId="{8588711D-08C8-4A9D-9E8E-4618843D32F1}" type="pres">
      <dgm:prSet presAssocID="{3A825225-49CD-4381-8E2E-D0D7910ABD56}" presName="hierChild4" presStyleCnt="0"/>
      <dgm:spPr/>
    </dgm:pt>
    <dgm:pt modelId="{1F514263-6B17-435E-A7BF-F81BE0AEB040}" type="pres">
      <dgm:prSet presAssocID="{98ED1281-FA15-4E8E-8F24-AF58E9378D4E}" presName="Name37" presStyleLbl="parChTrans1D4" presStyleIdx="1" presStyleCnt="12"/>
      <dgm:spPr/>
    </dgm:pt>
    <dgm:pt modelId="{9B2C693D-F777-4279-BF94-5E61881FEC86}" type="pres">
      <dgm:prSet presAssocID="{2BD1962D-C8A2-4CDB-8F71-6ABE4F39E517}" presName="hierRoot2" presStyleCnt="0">
        <dgm:presLayoutVars>
          <dgm:hierBranch val="init"/>
        </dgm:presLayoutVars>
      </dgm:prSet>
      <dgm:spPr/>
    </dgm:pt>
    <dgm:pt modelId="{0CE642CB-D05F-4EF6-8B39-B1DEE7D155B9}" type="pres">
      <dgm:prSet presAssocID="{2BD1962D-C8A2-4CDB-8F71-6ABE4F39E517}" presName="rootComposite" presStyleCnt="0"/>
      <dgm:spPr/>
    </dgm:pt>
    <dgm:pt modelId="{FFCBC2DD-678B-4A24-AE4D-8563737025BE}" type="pres">
      <dgm:prSet presAssocID="{2BD1962D-C8A2-4CDB-8F71-6ABE4F39E517}" presName="rootText" presStyleLbl="node4" presStyleIdx="1" presStyleCnt="12">
        <dgm:presLayoutVars>
          <dgm:chPref val="3"/>
        </dgm:presLayoutVars>
      </dgm:prSet>
      <dgm:spPr/>
    </dgm:pt>
    <dgm:pt modelId="{3E16D37D-9BC7-4B93-B3D6-D67D7704B486}" type="pres">
      <dgm:prSet presAssocID="{2BD1962D-C8A2-4CDB-8F71-6ABE4F39E517}" presName="rootConnector" presStyleLbl="node4" presStyleIdx="1" presStyleCnt="12"/>
      <dgm:spPr/>
    </dgm:pt>
    <dgm:pt modelId="{5579E093-F571-41C5-969F-11C71B8C350C}" type="pres">
      <dgm:prSet presAssocID="{2BD1962D-C8A2-4CDB-8F71-6ABE4F39E517}" presName="hierChild4" presStyleCnt="0"/>
      <dgm:spPr/>
    </dgm:pt>
    <dgm:pt modelId="{887E5A0D-3F0A-4967-988D-F81638760016}" type="pres">
      <dgm:prSet presAssocID="{0D769690-D57B-41D1-A7A3-020DE3C30CF3}" presName="Name37" presStyleLbl="parChTrans1D4" presStyleIdx="2" presStyleCnt="12"/>
      <dgm:spPr/>
    </dgm:pt>
    <dgm:pt modelId="{63A5EF0D-DB30-4F2B-93DB-60F419A4C4BD}" type="pres">
      <dgm:prSet presAssocID="{85F4697C-4731-4308-B641-E6196A75252D}" presName="hierRoot2" presStyleCnt="0">
        <dgm:presLayoutVars>
          <dgm:hierBranch val="init"/>
        </dgm:presLayoutVars>
      </dgm:prSet>
      <dgm:spPr/>
    </dgm:pt>
    <dgm:pt modelId="{9DADE5DC-9D0B-40A2-9B76-B7BD12417BCC}" type="pres">
      <dgm:prSet presAssocID="{85F4697C-4731-4308-B641-E6196A75252D}" presName="rootComposite" presStyleCnt="0"/>
      <dgm:spPr/>
    </dgm:pt>
    <dgm:pt modelId="{39F63515-48D8-4673-8B2D-B6571EBE2CD6}" type="pres">
      <dgm:prSet presAssocID="{85F4697C-4731-4308-B641-E6196A75252D}" presName="rootText" presStyleLbl="node4" presStyleIdx="2" presStyleCnt="12">
        <dgm:presLayoutVars>
          <dgm:chPref val="3"/>
        </dgm:presLayoutVars>
      </dgm:prSet>
      <dgm:spPr/>
    </dgm:pt>
    <dgm:pt modelId="{79D10B4A-58CD-4B03-A8AD-5E162BCAE938}" type="pres">
      <dgm:prSet presAssocID="{85F4697C-4731-4308-B641-E6196A75252D}" presName="rootConnector" presStyleLbl="node4" presStyleIdx="2" presStyleCnt="12"/>
      <dgm:spPr/>
    </dgm:pt>
    <dgm:pt modelId="{83AA083A-C7E9-48BE-BD67-B8D583F90D84}" type="pres">
      <dgm:prSet presAssocID="{85F4697C-4731-4308-B641-E6196A75252D}" presName="hierChild4" presStyleCnt="0"/>
      <dgm:spPr/>
    </dgm:pt>
    <dgm:pt modelId="{C929D1A5-731C-4A2E-867A-2FCA1467E1D9}" type="pres">
      <dgm:prSet presAssocID="{85F4697C-4731-4308-B641-E6196A75252D}" presName="hierChild5" presStyleCnt="0"/>
      <dgm:spPr/>
    </dgm:pt>
    <dgm:pt modelId="{368AAF31-865F-4CA3-A029-3F2FEEFF1A89}" type="pres">
      <dgm:prSet presAssocID="{2BD1962D-C8A2-4CDB-8F71-6ABE4F39E517}" presName="hierChild5" presStyleCnt="0"/>
      <dgm:spPr/>
    </dgm:pt>
    <dgm:pt modelId="{6EFF6855-3599-4881-A776-F0AF51397C9E}" type="pres">
      <dgm:prSet presAssocID="{3A825225-49CD-4381-8E2E-D0D7910ABD56}" presName="hierChild5" presStyleCnt="0"/>
      <dgm:spPr/>
    </dgm:pt>
    <dgm:pt modelId="{B6C1FBA5-B503-4418-94BF-2EA72535A9B7}" type="pres">
      <dgm:prSet presAssocID="{AC72B3FA-DB37-40D8-8019-529EE05DBAB6}" presName="hierChild5" presStyleCnt="0"/>
      <dgm:spPr/>
    </dgm:pt>
    <dgm:pt modelId="{BB352869-1E2B-48F7-99D6-849D51D9CE1D}" type="pres">
      <dgm:prSet presAssocID="{E5D93B44-8737-484F-86B2-370BB0E08D88}" presName="Name37" presStyleLbl="parChTrans1D2" presStyleIdx="1" presStyleCnt="4"/>
      <dgm:spPr/>
    </dgm:pt>
    <dgm:pt modelId="{94CD7C48-A54D-4843-8B79-7C5D939C8415}" type="pres">
      <dgm:prSet presAssocID="{20DBE74F-60F3-4828-83E7-B217DE9078C5}" presName="hierRoot2" presStyleCnt="0">
        <dgm:presLayoutVars>
          <dgm:hierBranch val="init"/>
        </dgm:presLayoutVars>
      </dgm:prSet>
      <dgm:spPr/>
    </dgm:pt>
    <dgm:pt modelId="{69388956-A841-4C3F-AE5B-80D25552FA85}" type="pres">
      <dgm:prSet presAssocID="{20DBE74F-60F3-4828-83E7-B217DE9078C5}" presName="rootComposite" presStyleCnt="0"/>
      <dgm:spPr/>
    </dgm:pt>
    <dgm:pt modelId="{A3AE4F59-789B-42A1-9666-7A24BEE262AD}" type="pres">
      <dgm:prSet presAssocID="{20DBE74F-60F3-4828-83E7-B217DE9078C5}" presName="rootText" presStyleLbl="node2" presStyleIdx="1" presStyleCnt="4">
        <dgm:presLayoutVars>
          <dgm:chPref val="3"/>
        </dgm:presLayoutVars>
      </dgm:prSet>
      <dgm:spPr/>
    </dgm:pt>
    <dgm:pt modelId="{209FC759-2ED4-40FD-A713-EBEEE8C129FD}" type="pres">
      <dgm:prSet presAssocID="{20DBE74F-60F3-4828-83E7-B217DE9078C5}" presName="rootConnector" presStyleLbl="node2" presStyleIdx="1" presStyleCnt="4"/>
      <dgm:spPr/>
    </dgm:pt>
    <dgm:pt modelId="{8F6EA9A6-04B4-41EF-BBDD-0848442B662A}" type="pres">
      <dgm:prSet presAssocID="{20DBE74F-60F3-4828-83E7-B217DE9078C5}" presName="hierChild4" presStyleCnt="0"/>
      <dgm:spPr/>
    </dgm:pt>
    <dgm:pt modelId="{57A76B03-3D07-457B-8EEA-42D88403AD22}" type="pres">
      <dgm:prSet presAssocID="{A7F8DFC6-7D92-4F5F-8136-B755A18E58F9}" presName="Name37" presStyleLbl="parChTrans1D3" presStyleIdx="2" presStyleCnt="8"/>
      <dgm:spPr/>
    </dgm:pt>
    <dgm:pt modelId="{5DCEBCD4-3944-4566-B0FE-CBA8920DFA20}" type="pres">
      <dgm:prSet presAssocID="{E8F73415-A39E-421A-8F4B-C8777C2F9739}" presName="hierRoot2" presStyleCnt="0">
        <dgm:presLayoutVars>
          <dgm:hierBranch val="init"/>
        </dgm:presLayoutVars>
      </dgm:prSet>
      <dgm:spPr/>
    </dgm:pt>
    <dgm:pt modelId="{B226F9CF-30E1-4675-B090-7417776F9A99}" type="pres">
      <dgm:prSet presAssocID="{E8F73415-A39E-421A-8F4B-C8777C2F9739}" presName="rootComposite" presStyleCnt="0"/>
      <dgm:spPr/>
    </dgm:pt>
    <dgm:pt modelId="{F2460370-2111-46AA-8377-02FF738BBBC5}" type="pres">
      <dgm:prSet presAssocID="{E8F73415-A39E-421A-8F4B-C8777C2F9739}" presName="rootText" presStyleLbl="node3" presStyleIdx="2" presStyleCnt="8">
        <dgm:presLayoutVars>
          <dgm:chPref val="3"/>
        </dgm:presLayoutVars>
      </dgm:prSet>
      <dgm:spPr/>
    </dgm:pt>
    <dgm:pt modelId="{42318586-7A51-4E0A-AD3F-2E2CEF4F965F}" type="pres">
      <dgm:prSet presAssocID="{E8F73415-A39E-421A-8F4B-C8777C2F9739}" presName="rootConnector" presStyleLbl="node3" presStyleIdx="2" presStyleCnt="8"/>
      <dgm:spPr/>
    </dgm:pt>
    <dgm:pt modelId="{947D3ADC-5F66-4DA5-9961-2B7DBAD6C155}" type="pres">
      <dgm:prSet presAssocID="{E8F73415-A39E-421A-8F4B-C8777C2F9739}" presName="hierChild4" presStyleCnt="0"/>
      <dgm:spPr/>
    </dgm:pt>
    <dgm:pt modelId="{31EF5FFD-E08D-44B3-8606-07D549FEAF56}" type="pres">
      <dgm:prSet presAssocID="{7425F444-6329-4ABC-B6E1-0845189872C6}" presName="Name37" presStyleLbl="parChTrans1D4" presStyleIdx="3" presStyleCnt="12"/>
      <dgm:spPr/>
    </dgm:pt>
    <dgm:pt modelId="{420AE7BA-2994-4C62-991F-DFD699E4502B}" type="pres">
      <dgm:prSet presAssocID="{9D4747E6-0F99-49FD-A4D9-9A6209AE9E47}" presName="hierRoot2" presStyleCnt="0">
        <dgm:presLayoutVars>
          <dgm:hierBranch val="init"/>
        </dgm:presLayoutVars>
      </dgm:prSet>
      <dgm:spPr/>
    </dgm:pt>
    <dgm:pt modelId="{98CA8A4C-B6E7-4046-875E-322EAAC42E57}" type="pres">
      <dgm:prSet presAssocID="{9D4747E6-0F99-49FD-A4D9-9A6209AE9E47}" presName="rootComposite" presStyleCnt="0"/>
      <dgm:spPr/>
    </dgm:pt>
    <dgm:pt modelId="{92E7673C-50EA-46EA-96FC-6F246FE33E66}" type="pres">
      <dgm:prSet presAssocID="{9D4747E6-0F99-49FD-A4D9-9A6209AE9E47}" presName="rootText" presStyleLbl="node4" presStyleIdx="3" presStyleCnt="12">
        <dgm:presLayoutVars>
          <dgm:chPref val="3"/>
        </dgm:presLayoutVars>
      </dgm:prSet>
      <dgm:spPr/>
    </dgm:pt>
    <dgm:pt modelId="{36D01568-C95E-41EB-839C-676E1E4A7924}" type="pres">
      <dgm:prSet presAssocID="{9D4747E6-0F99-49FD-A4D9-9A6209AE9E47}" presName="rootConnector" presStyleLbl="node4" presStyleIdx="3" presStyleCnt="12"/>
      <dgm:spPr/>
    </dgm:pt>
    <dgm:pt modelId="{830402B1-C739-4300-9715-937A38A7D8E7}" type="pres">
      <dgm:prSet presAssocID="{9D4747E6-0F99-49FD-A4D9-9A6209AE9E47}" presName="hierChild4" presStyleCnt="0"/>
      <dgm:spPr/>
    </dgm:pt>
    <dgm:pt modelId="{DF46D041-9EA7-4E23-857D-0BC219321CEE}" type="pres">
      <dgm:prSet presAssocID="{9D4747E6-0F99-49FD-A4D9-9A6209AE9E47}" presName="hierChild5" presStyleCnt="0"/>
      <dgm:spPr/>
    </dgm:pt>
    <dgm:pt modelId="{6AE442E4-8353-4A10-9B37-DE3760EEC11F}" type="pres">
      <dgm:prSet presAssocID="{E8F73415-A39E-421A-8F4B-C8777C2F9739}" presName="hierChild5" presStyleCnt="0"/>
      <dgm:spPr/>
    </dgm:pt>
    <dgm:pt modelId="{E465F9BE-B7BD-4AA5-B05D-5D6D7BB35D7E}" type="pres">
      <dgm:prSet presAssocID="{CB385A87-6FB3-4581-9D2C-B54C09F57E61}" presName="Name37" presStyleLbl="parChTrans1D3" presStyleIdx="3" presStyleCnt="8"/>
      <dgm:spPr/>
    </dgm:pt>
    <dgm:pt modelId="{60E6812B-6782-44EE-94DC-E136F00FD105}" type="pres">
      <dgm:prSet presAssocID="{5DD10BA2-4EE1-4F61-A75D-998A5B44F7A1}" presName="hierRoot2" presStyleCnt="0">
        <dgm:presLayoutVars>
          <dgm:hierBranch val="init"/>
        </dgm:presLayoutVars>
      </dgm:prSet>
      <dgm:spPr/>
    </dgm:pt>
    <dgm:pt modelId="{0EFAD6CA-BE62-46F4-A6A8-D258805FC8E5}" type="pres">
      <dgm:prSet presAssocID="{5DD10BA2-4EE1-4F61-A75D-998A5B44F7A1}" presName="rootComposite" presStyleCnt="0"/>
      <dgm:spPr/>
    </dgm:pt>
    <dgm:pt modelId="{59B11E13-46DF-476B-B17A-5959D297E83D}" type="pres">
      <dgm:prSet presAssocID="{5DD10BA2-4EE1-4F61-A75D-998A5B44F7A1}" presName="rootText" presStyleLbl="node3" presStyleIdx="3" presStyleCnt="8">
        <dgm:presLayoutVars>
          <dgm:chPref val="3"/>
        </dgm:presLayoutVars>
      </dgm:prSet>
      <dgm:spPr/>
    </dgm:pt>
    <dgm:pt modelId="{A020422A-327C-4CD9-944E-CC4686F3B486}" type="pres">
      <dgm:prSet presAssocID="{5DD10BA2-4EE1-4F61-A75D-998A5B44F7A1}" presName="rootConnector" presStyleLbl="node3" presStyleIdx="3" presStyleCnt="8"/>
      <dgm:spPr/>
    </dgm:pt>
    <dgm:pt modelId="{9807F1BD-FF1E-4CD0-8E11-8151865DAC61}" type="pres">
      <dgm:prSet presAssocID="{5DD10BA2-4EE1-4F61-A75D-998A5B44F7A1}" presName="hierChild4" presStyleCnt="0"/>
      <dgm:spPr/>
    </dgm:pt>
    <dgm:pt modelId="{1B7C2119-A451-41F4-B0AF-EBA36DE30E1A}" type="pres">
      <dgm:prSet presAssocID="{C67CEF46-B47D-4968-806A-F58101EB1E8D}" presName="Name37" presStyleLbl="parChTrans1D4" presStyleIdx="4" presStyleCnt="12"/>
      <dgm:spPr/>
    </dgm:pt>
    <dgm:pt modelId="{81C234B6-B676-4773-9E84-71F866BC1238}" type="pres">
      <dgm:prSet presAssocID="{E79F44D9-A648-49FA-8B52-C567ED134CC6}" presName="hierRoot2" presStyleCnt="0">
        <dgm:presLayoutVars>
          <dgm:hierBranch val="init"/>
        </dgm:presLayoutVars>
      </dgm:prSet>
      <dgm:spPr/>
    </dgm:pt>
    <dgm:pt modelId="{40C474FF-7B2E-4E6B-8C53-8256540E1164}" type="pres">
      <dgm:prSet presAssocID="{E79F44D9-A648-49FA-8B52-C567ED134CC6}" presName="rootComposite" presStyleCnt="0"/>
      <dgm:spPr/>
    </dgm:pt>
    <dgm:pt modelId="{16A8E70A-7F5A-4368-A8F4-F46A0CC2B32A}" type="pres">
      <dgm:prSet presAssocID="{E79F44D9-A648-49FA-8B52-C567ED134CC6}" presName="rootText" presStyleLbl="node4" presStyleIdx="4" presStyleCnt="12">
        <dgm:presLayoutVars>
          <dgm:chPref val="3"/>
        </dgm:presLayoutVars>
      </dgm:prSet>
      <dgm:spPr/>
    </dgm:pt>
    <dgm:pt modelId="{B14688D9-0F74-41E2-A0D6-01710FF4B47F}" type="pres">
      <dgm:prSet presAssocID="{E79F44D9-A648-49FA-8B52-C567ED134CC6}" presName="rootConnector" presStyleLbl="node4" presStyleIdx="4" presStyleCnt="12"/>
      <dgm:spPr/>
    </dgm:pt>
    <dgm:pt modelId="{43F1721F-373E-4470-B1BE-BF0D30B3F27F}" type="pres">
      <dgm:prSet presAssocID="{E79F44D9-A648-49FA-8B52-C567ED134CC6}" presName="hierChild4" presStyleCnt="0"/>
      <dgm:spPr/>
    </dgm:pt>
    <dgm:pt modelId="{C3C7D7A9-9C34-4993-8A34-035A5D1A2882}" type="pres">
      <dgm:prSet presAssocID="{7255C773-5E51-49C6-B58B-B159D70BE50F}" presName="Name37" presStyleLbl="parChTrans1D4" presStyleIdx="5" presStyleCnt="12"/>
      <dgm:spPr/>
    </dgm:pt>
    <dgm:pt modelId="{BDFCBDF0-4FB9-4F80-A33B-20304E77F747}" type="pres">
      <dgm:prSet presAssocID="{AE53952E-5E13-449D-BD1A-647F5668CDF6}" presName="hierRoot2" presStyleCnt="0">
        <dgm:presLayoutVars>
          <dgm:hierBranch val="init"/>
        </dgm:presLayoutVars>
      </dgm:prSet>
      <dgm:spPr/>
    </dgm:pt>
    <dgm:pt modelId="{3B013A36-A1F7-4513-8A49-574C1233815E}" type="pres">
      <dgm:prSet presAssocID="{AE53952E-5E13-449D-BD1A-647F5668CDF6}" presName="rootComposite" presStyleCnt="0"/>
      <dgm:spPr/>
    </dgm:pt>
    <dgm:pt modelId="{49EE1D99-D21D-488A-9536-39D0F243CBDB}" type="pres">
      <dgm:prSet presAssocID="{AE53952E-5E13-449D-BD1A-647F5668CDF6}" presName="rootText" presStyleLbl="node4" presStyleIdx="5" presStyleCnt="12">
        <dgm:presLayoutVars>
          <dgm:chPref val="3"/>
        </dgm:presLayoutVars>
      </dgm:prSet>
      <dgm:spPr/>
    </dgm:pt>
    <dgm:pt modelId="{5520E7BC-9AC1-4F29-AEAC-75C9E38B57F0}" type="pres">
      <dgm:prSet presAssocID="{AE53952E-5E13-449D-BD1A-647F5668CDF6}" presName="rootConnector" presStyleLbl="node4" presStyleIdx="5" presStyleCnt="12"/>
      <dgm:spPr/>
    </dgm:pt>
    <dgm:pt modelId="{58BA6BE4-72B5-4F69-A00B-D3DC7CCED10C}" type="pres">
      <dgm:prSet presAssocID="{AE53952E-5E13-449D-BD1A-647F5668CDF6}" presName="hierChild4" presStyleCnt="0"/>
      <dgm:spPr/>
    </dgm:pt>
    <dgm:pt modelId="{3BA89DE5-A98B-43FC-AE78-678220B487BC}" type="pres">
      <dgm:prSet presAssocID="{AE53952E-5E13-449D-BD1A-647F5668CDF6}" presName="hierChild5" presStyleCnt="0"/>
      <dgm:spPr/>
    </dgm:pt>
    <dgm:pt modelId="{3BF1BB3C-D8A1-4069-8456-F72E3F478B2B}" type="pres">
      <dgm:prSet presAssocID="{E79F44D9-A648-49FA-8B52-C567ED134CC6}" presName="hierChild5" presStyleCnt="0"/>
      <dgm:spPr/>
    </dgm:pt>
    <dgm:pt modelId="{763989B3-EEA3-48D9-95AC-C4FCB784A21B}" type="pres">
      <dgm:prSet presAssocID="{5DD10BA2-4EE1-4F61-A75D-998A5B44F7A1}" presName="hierChild5" presStyleCnt="0"/>
      <dgm:spPr/>
    </dgm:pt>
    <dgm:pt modelId="{FA942F97-C8A0-4502-88E6-3935732DDFD6}" type="pres">
      <dgm:prSet presAssocID="{20DBE74F-60F3-4828-83E7-B217DE9078C5}" presName="hierChild5" presStyleCnt="0"/>
      <dgm:spPr/>
    </dgm:pt>
    <dgm:pt modelId="{5BA3B91F-4BB2-4E65-9883-4F84CDB30CA9}" type="pres">
      <dgm:prSet presAssocID="{85F91821-C44A-4A6C-8499-7EE8A60C2B62}" presName="Name37" presStyleLbl="parChTrans1D2" presStyleIdx="2" presStyleCnt="4"/>
      <dgm:spPr/>
    </dgm:pt>
    <dgm:pt modelId="{5B518CCB-92E6-458C-9C3E-A4BE82D9771E}" type="pres">
      <dgm:prSet presAssocID="{23D70740-7661-4BF0-90A1-B43F14CD171D}" presName="hierRoot2" presStyleCnt="0">
        <dgm:presLayoutVars>
          <dgm:hierBranch val="init"/>
        </dgm:presLayoutVars>
      </dgm:prSet>
      <dgm:spPr/>
    </dgm:pt>
    <dgm:pt modelId="{B38DF186-7B38-418B-B34D-457445627F67}" type="pres">
      <dgm:prSet presAssocID="{23D70740-7661-4BF0-90A1-B43F14CD171D}" presName="rootComposite" presStyleCnt="0"/>
      <dgm:spPr/>
    </dgm:pt>
    <dgm:pt modelId="{56649EC5-B66C-4F08-BDEF-375913A3CB1D}" type="pres">
      <dgm:prSet presAssocID="{23D70740-7661-4BF0-90A1-B43F14CD171D}" presName="rootText" presStyleLbl="node2" presStyleIdx="2" presStyleCnt="4">
        <dgm:presLayoutVars>
          <dgm:chPref val="3"/>
        </dgm:presLayoutVars>
      </dgm:prSet>
      <dgm:spPr/>
    </dgm:pt>
    <dgm:pt modelId="{EA30C6C4-F4C1-4259-9302-EDD9D9E2A503}" type="pres">
      <dgm:prSet presAssocID="{23D70740-7661-4BF0-90A1-B43F14CD171D}" presName="rootConnector" presStyleLbl="node2" presStyleIdx="2" presStyleCnt="4"/>
      <dgm:spPr/>
    </dgm:pt>
    <dgm:pt modelId="{2E9FF0A1-0080-4F39-AAC5-3831BE16ECFD}" type="pres">
      <dgm:prSet presAssocID="{23D70740-7661-4BF0-90A1-B43F14CD171D}" presName="hierChild4" presStyleCnt="0"/>
      <dgm:spPr/>
    </dgm:pt>
    <dgm:pt modelId="{46F53D1C-DAF9-40EC-9C35-1518D1E34278}" type="pres">
      <dgm:prSet presAssocID="{33B96737-9F9E-4E2E-9E21-085FD889DDAE}" presName="Name37" presStyleLbl="parChTrans1D3" presStyleIdx="4" presStyleCnt="8"/>
      <dgm:spPr/>
    </dgm:pt>
    <dgm:pt modelId="{D10CCE6D-DB1B-4D2A-BFE0-945A9505E049}" type="pres">
      <dgm:prSet presAssocID="{763FBB36-1988-4C66-9105-3486413C9CD6}" presName="hierRoot2" presStyleCnt="0">
        <dgm:presLayoutVars>
          <dgm:hierBranch val="init"/>
        </dgm:presLayoutVars>
      </dgm:prSet>
      <dgm:spPr/>
    </dgm:pt>
    <dgm:pt modelId="{4881CF93-D282-41DD-8061-EDDBD0375C12}" type="pres">
      <dgm:prSet presAssocID="{763FBB36-1988-4C66-9105-3486413C9CD6}" presName="rootComposite" presStyleCnt="0"/>
      <dgm:spPr/>
    </dgm:pt>
    <dgm:pt modelId="{2E44ADB4-D3C9-4C8C-9E60-2D57D2A07564}" type="pres">
      <dgm:prSet presAssocID="{763FBB36-1988-4C66-9105-3486413C9CD6}" presName="rootText" presStyleLbl="node3" presStyleIdx="4" presStyleCnt="8">
        <dgm:presLayoutVars>
          <dgm:chPref val="3"/>
        </dgm:presLayoutVars>
      </dgm:prSet>
      <dgm:spPr/>
    </dgm:pt>
    <dgm:pt modelId="{9C5F6F03-07B9-4340-8F85-09DBD9581E05}" type="pres">
      <dgm:prSet presAssocID="{763FBB36-1988-4C66-9105-3486413C9CD6}" presName="rootConnector" presStyleLbl="node3" presStyleIdx="4" presStyleCnt="8"/>
      <dgm:spPr/>
    </dgm:pt>
    <dgm:pt modelId="{234E860B-0112-4C47-B8CA-BFE338E5D249}" type="pres">
      <dgm:prSet presAssocID="{763FBB36-1988-4C66-9105-3486413C9CD6}" presName="hierChild4" presStyleCnt="0"/>
      <dgm:spPr/>
    </dgm:pt>
    <dgm:pt modelId="{13D1CCAC-788C-4DE9-B4D9-F255F7783710}" type="pres">
      <dgm:prSet presAssocID="{65B87B7A-7E1B-451F-9476-C064FFEF3A24}" presName="Name37" presStyleLbl="parChTrans1D4" presStyleIdx="6" presStyleCnt="12"/>
      <dgm:spPr/>
    </dgm:pt>
    <dgm:pt modelId="{C76EB803-8273-44D8-89A0-DE08192C35FE}" type="pres">
      <dgm:prSet presAssocID="{09957F34-82B7-477A-912E-9E4AF02E9326}" presName="hierRoot2" presStyleCnt="0">
        <dgm:presLayoutVars>
          <dgm:hierBranch val="init"/>
        </dgm:presLayoutVars>
      </dgm:prSet>
      <dgm:spPr/>
    </dgm:pt>
    <dgm:pt modelId="{6C20941B-3035-48F1-BF64-3DBCB2E4A208}" type="pres">
      <dgm:prSet presAssocID="{09957F34-82B7-477A-912E-9E4AF02E9326}" presName="rootComposite" presStyleCnt="0"/>
      <dgm:spPr/>
    </dgm:pt>
    <dgm:pt modelId="{2F44799F-470D-41FF-A03A-C5FAAFC53C3F}" type="pres">
      <dgm:prSet presAssocID="{09957F34-82B7-477A-912E-9E4AF02E9326}" presName="rootText" presStyleLbl="node4" presStyleIdx="6" presStyleCnt="12">
        <dgm:presLayoutVars>
          <dgm:chPref val="3"/>
        </dgm:presLayoutVars>
      </dgm:prSet>
      <dgm:spPr/>
    </dgm:pt>
    <dgm:pt modelId="{3ADA6553-A0BF-474B-869D-1CE7CF11554B}" type="pres">
      <dgm:prSet presAssocID="{09957F34-82B7-477A-912E-9E4AF02E9326}" presName="rootConnector" presStyleLbl="node4" presStyleIdx="6" presStyleCnt="12"/>
      <dgm:spPr/>
    </dgm:pt>
    <dgm:pt modelId="{4E05BED0-96A6-4F20-915F-56F952184444}" type="pres">
      <dgm:prSet presAssocID="{09957F34-82B7-477A-912E-9E4AF02E9326}" presName="hierChild4" presStyleCnt="0"/>
      <dgm:spPr/>
    </dgm:pt>
    <dgm:pt modelId="{AE08CB40-CBB3-429B-9C51-06E2C013A3AE}" type="pres">
      <dgm:prSet presAssocID="{09957F34-82B7-477A-912E-9E4AF02E9326}" presName="hierChild5" presStyleCnt="0"/>
      <dgm:spPr/>
    </dgm:pt>
    <dgm:pt modelId="{769A597C-3DF6-47B7-8074-7B0CE9B50A5D}" type="pres">
      <dgm:prSet presAssocID="{763FBB36-1988-4C66-9105-3486413C9CD6}" presName="hierChild5" presStyleCnt="0"/>
      <dgm:spPr/>
    </dgm:pt>
    <dgm:pt modelId="{79D14EBE-0EE7-4CEF-88DA-5D293465E5C1}" type="pres">
      <dgm:prSet presAssocID="{332C901C-DFC3-4907-984D-525D71B017E7}" presName="Name37" presStyleLbl="parChTrans1D3" presStyleIdx="5" presStyleCnt="8"/>
      <dgm:spPr/>
    </dgm:pt>
    <dgm:pt modelId="{9A6FC6B6-9509-49C7-96C7-B43E251A921C}" type="pres">
      <dgm:prSet presAssocID="{B2CED240-4298-485F-9F07-2BB3E3EACFBB}" presName="hierRoot2" presStyleCnt="0">
        <dgm:presLayoutVars>
          <dgm:hierBranch val="init"/>
        </dgm:presLayoutVars>
      </dgm:prSet>
      <dgm:spPr/>
    </dgm:pt>
    <dgm:pt modelId="{BBDA5C95-C52C-408F-A0D2-6EC24DDBEDEF}" type="pres">
      <dgm:prSet presAssocID="{B2CED240-4298-485F-9F07-2BB3E3EACFBB}" presName="rootComposite" presStyleCnt="0"/>
      <dgm:spPr/>
    </dgm:pt>
    <dgm:pt modelId="{DAA773DC-6AD1-48EB-B9E1-0BB64F48A417}" type="pres">
      <dgm:prSet presAssocID="{B2CED240-4298-485F-9F07-2BB3E3EACFBB}" presName="rootText" presStyleLbl="node3" presStyleIdx="5" presStyleCnt="8">
        <dgm:presLayoutVars>
          <dgm:chPref val="3"/>
        </dgm:presLayoutVars>
      </dgm:prSet>
      <dgm:spPr/>
    </dgm:pt>
    <dgm:pt modelId="{329584A7-2D93-4A49-8E74-C509528C5EBB}" type="pres">
      <dgm:prSet presAssocID="{B2CED240-4298-485F-9F07-2BB3E3EACFBB}" presName="rootConnector" presStyleLbl="node3" presStyleIdx="5" presStyleCnt="8"/>
      <dgm:spPr/>
    </dgm:pt>
    <dgm:pt modelId="{CE515E76-EC62-44E8-8B38-48B1011F5EC5}" type="pres">
      <dgm:prSet presAssocID="{B2CED240-4298-485F-9F07-2BB3E3EACFBB}" presName="hierChild4" presStyleCnt="0"/>
      <dgm:spPr/>
    </dgm:pt>
    <dgm:pt modelId="{C37DFBD9-2620-4B8C-B770-9F029F89AEFB}" type="pres">
      <dgm:prSet presAssocID="{24F4C6DD-4B4B-4BDC-822E-B12212D5B2E3}" presName="Name37" presStyleLbl="parChTrans1D4" presStyleIdx="7" presStyleCnt="12"/>
      <dgm:spPr/>
    </dgm:pt>
    <dgm:pt modelId="{90E8A680-5B25-450E-A187-083134DCC5FC}" type="pres">
      <dgm:prSet presAssocID="{3BA1EC63-0AC4-4A2E-883C-EC1717AC6456}" presName="hierRoot2" presStyleCnt="0">
        <dgm:presLayoutVars>
          <dgm:hierBranch val="init"/>
        </dgm:presLayoutVars>
      </dgm:prSet>
      <dgm:spPr/>
    </dgm:pt>
    <dgm:pt modelId="{47466453-2A59-4E4C-BC95-8EA50729F910}" type="pres">
      <dgm:prSet presAssocID="{3BA1EC63-0AC4-4A2E-883C-EC1717AC6456}" presName="rootComposite" presStyleCnt="0"/>
      <dgm:spPr/>
    </dgm:pt>
    <dgm:pt modelId="{B6C5B188-9926-4185-8839-79313CD2D6AE}" type="pres">
      <dgm:prSet presAssocID="{3BA1EC63-0AC4-4A2E-883C-EC1717AC6456}" presName="rootText" presStyleLbl="node4" presStyleIdx="7" presStyleCnt="12">
        <dgm:presLayoutVars>
          <dgm:chPref val="3"/>
        </dgm:presLayoutVars>
      </dgm:prSet>
      <dgm:spPr/>
    </dgm:pt>
    <dgm:pt modelId="{C9554605-A5B8-4584-AEBC-5DEBDAE8AFC7}" type="pres">
      <dgm:prSet presAssocID="{3BA1EC63-0AC4-4A2E-883C-EC1717AC6456}" presName="rootConnector" presStyleLbl="node4" presStyleIdx="7" presStyleCnt="12"/>
      <dgm:spPr/>
    </dgm:pt>
    <dgm:pt modelId="{AD49D5B8-5A4D-4CE7-B292-88EFBDF92540}" type="pres">
      <dgm:prSet presAssocID="{3BA1EC63-0AC4-4A2E-883C-EC1717AC6456}" presName="hierChild4" presStyleCnt="0"/>
      <dgm:spPr/>
    </dgm:pt>
    <dgm:pt modelId="{9C9B25C6-5F23-42F8-BC16-3BCE16D0E56E}" type="pres">
      <dgm:prSet presAssocID="{CE1CA03C-8A08-4F47-9F55-4E1A42FD13FF}" presName="Name37" presStyleLbl="parChTrans1D4" presStyleIdx="8" presStyleCnt="12"/>
      <dgm:spPr/>
    </dgm:pt>
    <dgm:pt modelId="{5ABDB658-4A74-40DE-931D-0068FA273A57}" type="pres">
      <dgm:prSet presAssocID="{EB0943E0-F11F-495C-BDF0-58106F3DBF38}" presName="hierRoot2" presStyleCnt="0">
        <dgm:presLayoutVars>
          <dgm:hierBranch val="init"/>
        </dgm:presLayoutVars>
      </dgm:prSet>
      <dgm:spPr/>
    </dgm:pt>
    <dgm:pt modelId="{FF6E372D-F362-4F4A-80C7-312918318187}" type="pres">
      <dgm:prSet presAssocID="{EB0943E0-F11F-495C-BDF0-58106F3DBF38}" presName="rootComposite" presStyleCnt="0"/>
      <dgm:spPr/>
    </dgm:pt>
    <dgm:pt modelId="{7B9AC971-8583-4806-9BE5-4A02F8B2250C}" type="pres">
      <dgm:prSet presAssocID="{EB0943E0-F11F-495C-BDF0-58106F3DBF38}" presName="rootText" presStyleLbl="node4" presStyleIdx="8" presStyleCnt="12">
        <dgm:presLayoutVars>
          <dgm:chPref val="3"/>
        </dgm:presLayoutVars>
      </dgm:prSet>
      <dgm:spPr/>
    </dgm:pt>
    <dgm:pt modelId="{AACFD992-94DF-4564-ABF6-31408A28B2F6}" type="pres">
      <dgm:prSet presAssocID="{EB0943E0-F11F-495C-BDF0-58106F3DBF38}" presName="rootConnector" presStyleLbl="node4" presStyleIdx="8" presStyleCnt="12"/>
      <dgm:spPr/>
    </dgm:pt>
    <dgm:pt modelId="{7A898055-BBEE-4806-A1CD-37ADC99E9EEA}" type="pres">
      <dgm:prSet presAssocID="{EB0943E0-F11F-495C-BDF0-58106F3DBF38}" presName="hierChild4" presStyleCnt="0"/>
      <dgm:spPr/>
    </dgm:pt>
    <dgm:pt modelId="{C8171527-A0C5-4FBE-A918-AFDFEAF2BC43}" type="pres">
      <dgm:prSet presAssocID="{EB0943E0-F11F-495C-BDF0-58106F3DBF38}" presName="hierChild5" presStyleCnt="0"/>
      <dgm:spPr/>
    </dgm:pt>
    <dgm:pt modelId="{8FEADEDC-4144-4EB0-AC7F-C134D19988EB}" type="pres">
      <dgm:prSet presAssocID="{3BA1EC63-0AC4-4A2E-883C-EC1717AC6456}" presName="hierChild5" presStyleCnt="0"/>
      <dgm:spPr/>
    </dgm:pt>
    <dgm:pt modelId="{E54C61E5-3CCC-489C-8E69-EB21F32E6172}" type="pres">
      <dgm:prSet presAssocID="{B2CED240-4298-485F-9F07-2BB3E3EACFBB}" presName="hierChild5" presStyleCnt="0"/>
      <dgm:spPr/>
    </dgm:pt>
    <dgm:pt modelId="{CAEB9A3D-22EE-425F-8901-484093052F38}" type="pres">
      <dgm:prSet presAssocID="{23D70740-7661-4BF0-90A1-B43F14CD171D}" presName="hierChild5" presStyleCnt="0"/>
      <dgm:spPr/>
    </dgm:pt>
    <dgm:pt modelId="{9663AA18-AB70-44B6-B192-1E2A26ADD6AD}" type="pres">
      <dgm:prSet presAssocID="{22381BDF-0F4F-4E9B-916B-95F2F453978F}" presName="hierChild3" presStyleCnt="0"/>
      <dgm:spPr/>
    </dgm:pt>
    <dgm:pt modelId="{E8570433-375C-4A34-962C-59E1733B9098}" type="pres">
      <dgm:prSet presAssocID="{CF5F333B-D70D-46A8-ABE5-5EB257916A08}" presName="hierRoot1" presStyleCnt="0">
        <dgm:presLayoutVars>
          <dgm:hierBranch val="init"/>
        </dgm:presLayoutVars>
      </dgm:prSet>
      <dgm:spPr/>
    </dgm:pt>
    <dgm:pt modelId="{E82AF2C2-E2FA-43B4-8B79-DF9EF0B4060D}" type="pres">
      <dgm:prSet presAssocID="{CF5F333B-D70D-46A8-ABE5-5EB257916A08}" presName="rootComposite1" presStyleCnt="0"/>
      <dgm:spPr/>
    </dgm:pt>
    <dgm:pt modelId="{8E832E54-3B2B-44FD-9710-B7D45A39AD6D}" type="pres">
      <dgm:prSet presAssocID="{CF5F333B-D70D-46A8-ABE5-5EB257916A08}" presName="rootText1" presStyleLbl="node0" presStyleIdx="1" presStyleCnt="2">
        <dgm:presLayoutVars>
          <dgm:chPref val="3"/>
        </dgm:presLayoutVars>
      </dgm:prSet>
      <dgm:spPr/>
    </dgm:pt>
    <dgm:pt modelId="{E3B48DF8-01F4-4E77-8450-65CABECE6F7C}" type="pres">
      <dgm:prSet presAssocID="{CF5F333B-D70D-46A8-ABE5-5EB257916A08}" presName="rootConnector1" presStyleLbl="node1" presStyleIdx="0" presStyleCnt="0"/>
      <dgm:spPr/>
    </dgm:pt>
    <dgm:pt modelId="{9A03F925-3236-406B-B8D5-6B56FDED98B8}" type="pres">
      <dgm:prSet presAssocID="{CF5F333B-D70D-46A8-ABE5-5EB257916A08}" presName="hierChild2" presStyleCnt="0"/>
      <dgm:spPr/>
    </dgm:pt>
    <dgm:pt modelId="{D782AD55-6538-4C1F-B68D-7A75D49B5B58}" type="pres">
      <dgm:prSet presAssocID="{1E8686B2-49F4-4B08-9EFA-5EA0D90D6B8C}" presName="Name37" presStyleLbl="parChTrans1D2" presStyleIdx="3" presStyleCnt="4"/>
      <dgm:spPr/>
    </dgm:pt>
    <dgm:pt modelId="{6CB56222-FF18-4440-9F36-CB2197EA1F53}" type="pres">
      <dgm:prSet presAssocID="{2E65B5F7-7F75-44DF-8464-43A9BBA52338}" presName="hierRoot2" presStyleCnt="0">
        <dgm:presLayoutVars>
          <dgm:hierBranch val="init"/>
        </dgm:presLayoutVars>
      </dgm:prSet>
      <dgm:spPr/>
    </dgm:pt>
    <dgm:pt modelId="{5ADD3FCE-2645-4F99-AE6E-32BF1F41C7CE}" type="pres">
      <dgm:prSet presAssocID="{2E65B5F7-7F75-44DF-8464-43A9BBA52338}" presName="rootComposite" presStyleCnt="0"/>
      <dgm:spPr/>
    </dgm:pt>
    <dgm:pt modelId="{530D967C-64BD-4B3A-BA1F-9E93026F21C6}" type="pres">
      <dgm:prSet presAssocID="{2E65B5F7-7F75-44DF-8464-43A9BBA52338}" presName="rootText" presStyleLbl="node2" presStyleIdx="3" presStyleCnt="4">
        <dgm:presLayoutVars>
          <dgm:chPref val="3"/>
        </dgm:presLayoutVars>
      </dgm:prSet>
      <dgm:spPr/>
    </dgm:pt>
    <dgm:pt modelId="{1B5CC835-63DB-4338-8B0D-B288BAB42CE6}" type="pres">
      <dgm:prSet presAssocID="{2E65B5F7-7F75-44DF-8464-43A9BBA52338}" presName="rootConnector" presStyleLbl="node2" presStyleIdx="3" presStyleCnt="4"/>
      <dgm:spPr/>
    </dgm:pt>
    <dgm:pt modelId="{ACAF9D01-947C-4612-91B5-F908BA187220}" type="pres">
      <dgm:prSet presAssocID="{2E65B5F7-7F75-44DF-8464-43A9BBA52338}" presName="hierChild4" presStyleCnt="0"/>
      <dgm:spPr/>
    </dgm:pt>
    <dgm:pt modelId="{1F614D63-F079-4155-9CF4-4C19D585C51C}" type="pres">
      <dgm:prSet presAssocID="{75302EC5-EB96-4300-89CF-96564444407D}" presName="Name37" presStyleLbl="parChTrans1D3" presStyleIdx="6" presStyleCnt="8"/>
      <dgm:spPr/>
    </dgm:pt>
    <dgm:pt modelId="{6E0CCC5C-2272-424C-ABC6-719F3D387117}" type="pres">
      <dgm:prSet presAssocID="{A2E543A7-438E-4859-9556-82664AA9F007}" presName="hierRoot2" presStyleCnt="0">
        <dgm:presLayoutVars>
          <dgm:hierBranch val="init"/>
        </dgm:presLayoutVars>
      </dgm:prSet>
      <dgm:spPr/>
    </dgm:pt>
    <dgm:pt modelId="{B2DE8976-AE92-4A86-80F5-CEB7B551CEE8}" type="pres">
      <dgm:prSet presAssocID="{A2E543A7-438E-4859-9556-82664AA9F007}" presName="rootComposite" presStyleCnt="0"/>
      <dgm:spPr/>
    </dgm:pt>
    <dgm:pt modelId="{52A3B2B5-FB7C-4A67-BCFA-74A6947DD356}" type="pres">
      <dgm:prSet presAssocID="{A2E543A7-438E-4859-9556-82664AA9F007}" presName="rootText" presStyleLbl="node3" presStyleIdx="6" presStyleCnt="8">
        <dgm:presLayoutVars>
          <dgm:chPref val="3"/>
        </dgm:presLayoutVars>
      </dgm:prSet>
      <dgm:spPr/>
    </dgm:pt>
    <dgm:pt modelId="{C27265A1-CF29-41A7-A615-2BDE9F375A89}" type="pres">
      <dgm:prSet presAssocID="{A2E543A7-438E-4859-9556-82664AA9F007}" presName="rootConnector" presStyleLbl="node3" presStyleIdx="6" presStyleCnt="8"/>
      <dgm:spPr/>
    </dgm:pt>
    <dgm:pt modelId="{1B7050D8-9258-426C-A8D3-02FC0D074FFA}" type="pres">
      <dgm:prSet presAssocID="{A2E543A7-438E-4859-9556-82664AA9F007}" presName="hierChild4" presStyleCnt="0"/>
      <dgm:spPr/>
    </dgm:pt>
    <dgm:pt modelId="{75203203-C729-4B54-8D42-2484B45183B2}" type="pres">
      <dgm:prSet presAssocID="{487789D2-645F-4479-A21A-0FFF3E8D3C61}" presName="Name37" presStyleLbl="parChTrans1D4" presStyleIdx="9" presStyleCnt="12"/>
      <dgm:spPr/>
    </dgm:pt>
    <dgm:pt modelId="{76308CD7-BA90-4C06-93E3-777EE5C55B53}" type="pres">
      <dgm:prSet presAssocID="{68172904-B6D0-417D-BE76-6239C0E01145}" presName="hierRoot2" presStyleCnt="0">
        <dgm:presLayoutVars>
          <dgm:hierBranch val="init"/>
        </dgm:presLayoutVars>
      </dgm:prSet>
      <dgm:spPr/>
    </dgm:pt>
    <dgm:pt modelId="{7CFEE53F-0B18-46A1-8A98-202CB7D32DEC}" type="pres">
      <dgm:prSet presAssocID="{68172904-B6D0-417D-BE76-6239C0E01145}" presName="rootComposite" presStyleCnt="0"/>
      <dgm:spPr/>
    </dgm:pt>
    <dgm:pt modelId="{49E9EFC3-2DF7-410E-B533-B5DAEBED8A6A}" type="pres">
      <dgm:prSet presAssocID="{68172904-B6D0-417D-BE76-6239C0E01145}" presName="rootText" presStyleLbl="node4" presStyleIdx="9" presStyleCnt="12">
        <dgm:presLayoutVars>
          <dgm:chPref val="3"/>
        </dgm:presLayoutVars>
      </dgm:prSet>
      <dgm:spPr/>
    </dgm:pt>
    <dgm:pt modelId="{8302C291-3770-43BD-B8F6-5EC315063AE9}" type="pres">
      <dgm:prSet presAssocID="{68172904-B6D0-417D-BE76-6239C0E01145}" presName="rootConnector" presStyleLbl="node4" presStyleIdx="9" presStyleCnt="12"/>
      <dgm:spPr/>
    </dgm:pt>
    <dgm:pt modelId="{F2F32DE5-742C-4FF3-88FC-90ECACC5D6F3}" type="pres">
      <dgm:prSet presAssocID="{68172904-B6D0-417D-BE76-6239C0E01145}" presName="hierChild4" presStyleCnt="0"/>
      <dgm:spPr/>
    </dgm:pt>
    <dgm:pt modelId="{90C556FF-87AB-464D-A676-304F25FE3747}" type="pres">
      <dgm:prSet presAssocID="{68172904-B6D0-417D-BE76-6239C0E01145}" presName="hierChild5" presStyleCnt="0"/>
      <dgm:spPr/>
    </dgm:pt>
    <dgm:pt modelId="{2C0E8354-3F1A-4196-8D7E-89EB0E73B82D}" type="pres">
      <dgm:prSet presAssocID="{A2E543A7-438E-4859-9556-82664AA9F007}" presName="hierChild5" presStyleCnt="0"/>
      <dgm:spPr/>
    </dgm:pt>
    <dgm:pt modelId="{BE450C67-33E2-4911-AFFC-FED579229434}" type="pres">
      <dgm:prSet presAssocID="{DB0B66C5-7E92-4A13-8A0C-5EB59F1E9552}" presName="Name37" presStyleLbl="parChTrans1D3" presStyleIdx="7" presStyleCnt="8"/>
      <dgm:spPr/>
    </dgm:pt>
    <dgm:pt modelId="{46E0AC60-643A-4C4A-ACF0-626CDA8D7C46}" type="pres">
      <dgm:prSet presAssocID="{6127924B-F504-4B3A-B128-54EA2BDE5852}" presName="hierRoot2" presStyleCnt="0">
        <dgm:presLayoutVars>
          <dgm:hierBranch val="init"/>
        </dgm:presLayoutVars>
      </dgm:prSet>
      <dgm:spPr/>
    </dgm:pt>
    <dgm:pt modelId="{094A1C4C-670F-43B1-A079-27787E2294EC}" type="pres">
      <dgm:prSet presAssocID="{6127924B-F504-4B3A-B128-54EA2BDE5852}" presName="rootComposite" presStyleCnt="0"/>
      <dgm:spPr/>
    </dgm:pt>
    <dgm:pt modelId="{9CDFC8BF-81D5-420D-BA85-15981AA2821A}" type="pres">
      <dgm:prSet presAssocID="{6127924B-F504-4B3A-B128-54EA2BDE5852}" presName="rootText" presStyleLbl="node3" presStyleIdx="7" presStyleCnt="8">
        <dgm:presLayoutVars>
          <dgm:chPref val="3"/>
        </dgm:presLayoutVars>
      </dgm:prSet>
      <dgm:spPr/>
    </dgm:pt>
    <dgm:pt modelId="{7C1A52CD-3A8B-4840-A87F-E4F838BFBBA3}" type="pres">
      <dgm:prSet presAssocID="{6127924B-F504-4B3A-B128-54EA2BDE5852}" presName="rootConnector" presStyleLbl="node3" presStyleIdx="7" presStyleCnt="8"/>
      <dgm:spPr/>
    </dgm:pt>
    <dgm:pt modelId="{33AEA38E-CD38-45C2-BEEF-82E1F8C38EAD}" type="pres">
      <dgm:prSet presAssocID="{6127924B-F504-4B3A-B128-54EA2BDE5852}" presName="hierChild4" presStyleCnt="0"/>
      <dgm:spPr/>
    </dgm:pt>
    <dgm:pt modelId="{588FB8E3-6862-45DC-8383-4E0DBAA0F30F}" type="pres">
      <dgm:prSet presAssocID="{866F2820-42D6-4AAA-8197-A625EB274204}" presName="Name37" presStyleLbl="parChTrans1D4" presStyleIdx="10" presStyleCnt="12"/>
      <dgm:spPr/>
    </dgm:pt>
    <dgm:pt modelId="{401E56BC-9D2B-452D-AC86-E3D88433DF56}" type="pres">
      <dgm:prSet presAssocID="{D542EBD4-2D60-4A3F-A412-F8B1DCE2D23B}" presName="hierRoot2" presStyleCnt="0">
        <dgm:presLayoutVars>
          <dgm:hierBranch val="init"/>
        </dgm:presLayoutVars>
      </dgm:prSet>
      <dgm:spPr/>
    </dgm:pt>
    <dgm:pt modelId="{59E7269F-4672-4419-B022-5F95CAFE197C}" type="pres">
      <dgm:prSet presAssocID="{D542EBD4-2D60-4A3F-A412-F8B1DCE2D23B}" presName="rootComposite" presStyleCnt="0"/>
      <dgm:spPr/>
    </dgm:pt>
    <dgm:pt modelId="{40980A90-BF76-4FF9-8526-5A97C0345479}" type="pres">
      <dgm:prSet presAssocID="{D542EBD4-2D60-4A3F-A412-F8B1DCE2D23B}" presName="rootText" presStyleLbl="node4" presStyleIdx="10" presStyleCnt="12">
        <dgm:presLayoutVars>
          <dgm:chPref val="3"/>
        </dgm:presLayoutVars>
      </dgm:prSet>
      <dgm:spPr/>
    </dgm:pt>
    <dgm:pt modelId="{12727075-289C-4557-A169-688485F0BCEC}" type="pres">
      <dgm:prSet presAssocID="{D542EBD4-2D60-4A3F-A412-F8B1DCE2D23B}" presName="rootConnector" presStyleLbl="node4" presStyleIdx="10" presStyleCnt="12"/>
      <dgm:spPr/>
    </dgm:pt>
    <dgm:pt modelId="{D1E8C1EF-C153-4673-8662-6BE4D9020052}" type="pres">
      <dgm:prSet presAssocID="{D542EBD4-2D60-4A3F-A412-F8B1DCE2D23B}" presName="hierChild4" presStyleCnt="0"/>
      <dgm:spPr/>
    </dgm:pt>
    <dgm:pt modelId="{409FFED3-D666-4F57-9CFE-5F6712824B3C}" type="pres">
      <dgm:prSet presAssocID="{677BDDC3-8089-4BF8-B84D-45BD019E745C}" presName="Name37" presStyleLbl="parChTrans1D4" presStyleIdx="11" presStyleCnt="12"/>
      <dgm:spPr/>
    </dgm:pt>
    <dgm:pt modelId="{97399EDC-EE4D-4986-9F2B-8D315DB4340A}" type="pres">
      <dgm:prSet presAssocID="{5EDC720F-8FC1-4AA7-A1ED-225A8F879FD7}" presName="hierRoot2" presStyleCnt="0">
        <dgm:presLayoutVars>
          <dgm:hierBranch val="init"/>
        </dgm:presLayoutVars>
      </dgm:prSet>
      <dgm:spPr/>
    </dgm:pt>
    <dgm:pt modelId="{42737F97-86A7-418E-BCFC-9CB3474DC6F2}" type="pres">
      <dgm:prSet presAssocID="{5EDC720F-8FC1-4AA7-A1ED-225A8F879FD7}" presName="rootComposite" presStyleCnt="0"/>
      <dgm:spPr/>
    </dgm:pt>
    <dgm:pt modelId="{88B80071-91A7-48E4-98DD-D877E5C0238C}" type="pres">
      <dgm:prSet presAssocID="{5EDC720F-8FC1-4AA7-A1ED-225A8F879FD7}" presName="rootText" presStyleLbl="node4" presStyleIdx="11" presStyleCnt="12">
        <dgm:presLayoutVars>
          <dgm:chPref val="3"/>
        </dgm:presLayoutVars>
      </dgm:prSet>
      <dgm:spPr/>
    </dgm:pt>
    <dgm:pt modelId="{2108FA94-DB42-4837-B1EE-B0AAA00D3F4D}" type="pres">
      <dgm:prSet presAssocID="{5EDC720F-8FC1-4AA7-A1ED-225A8F879FD7}" presName="rootConnector" presStyleLbl="node4" presStyleIdx="11" presStyleCnt="12"/>
      <dgm:spPr/>
    </dgm:pt>
    <dgm:pt modelId="{BEBFDE2C-77F7-4864-B591-9C4E74A76F2C}" type="pres">
      <dgm:prSet presAssocID="{5EDC720F-8FC1-4AA7-A1ED-225A8F879FD7}" presName="hierChild4" presStyleCnt="0"/>
      <dgm:spPr/>
    </dgm:pt>
    <dgm:pt modelId="{449B3781-2552-4514-ADD6-112295C8C985}" type="pres">
      <dgm:prSet presAssocID="{5EDC720F-8FC1-4AA7-A1ED-225A8F879FD7}" presName="hierChild5" presStyleCnt="0"/>
      <dgm:spPr/>
    </dgm:pt>
    <dgm:pt modelId="{0F379408-6D5F-49A4-95E2-08C01B3CB2B6}" type="pres">
      <dgm:prSet presAssocID="{D542EBD4-2D60-4A3F-A412-F8B1DCE2D23B}" presName="hierChild5" presStyleCnt="0"/>
      <dgm:spPr/>
    </dgm:pt>
    <dgm:pt modelId="{865CBE6D-9876-437C-AC18-7B7B584EBEDC}" type="pres">
      <dgm:prSet presAssocID="{6127924B-F504-4B3A-B128-54EA2BDE5852}" presName="hierChild5" presStyleCnt="0"/>
      <dgm:spPr/>
    </dgm:pt>
    <dgm:pt modelId="{D852BA6B-1854-4E35-9DB5-596EFF2081D2}" type="pres">
      <dgm:prSet presAssocID="{2E65B5F7-7F75-44DF-8464-43A9BBA52338}" presName="hierChild5" presStyleCnt="0"/>
      <dgm:spPr/>
    </dgm:pt>
    <dgm:pt modelId="{C4A3A64B-8B2C-4591-B3CE-648B61C5537F}" type="pres">
      <dgm:prSet presAssocID="{CF5F333B-D70D-46A8-ABE5-5EB257916A08}" presName="hierChild3" presStyleCnt="0"/>
      <dgm:spPr/>
    </dgm:pt>
  </dgm:ptLst>
  <dgm:cxnLst>
    <dgm:cxn modelId="{DE706B03-5CBD-4E32-A17E-64AD910C2B94}" srcId="{E4CB4D6F-C514-4191-B65A-F8AFCCB51FCF}" destId="{22381BDF-0F4F-4E9B-916B-95F2F453978F}" srcOrd="0" destOrd="0" parTransId="{E37057F4-03D7-49F9-871C-94F4B3B1536C}" sibTransId="{269F4848-99E7-4E25-A9C6-7EB4DE71154A}"/>
    <dgm:cxn modelId="{0659E903-C398-4C07-994D-33E288F2B4D9}" type="presOf" srcId="{9D4747E6-0F99-49FD-A4D9-9A6209AE9E47}" destId="{92E7673C-50EA-46EA-96FC-6F246FE33E66}" srcOrd="0" destOrd="0" presId="urn:microsoft.com/office/officeart/2005/8/layout/orgChart1"/>
    <dgm:cxn modelId="{F8341205-5FCF-45BF-8FE5-CF5BF55A8A0B}" srcId="{3BA1EC63-0AC4-4A2E-883C-EC1717AC6456}" destId="{EB0943E0-F11F-495C-BDF0-58106F3DBF38}" srcOrd="0" destOrd="0" parTransId="{CE1CA03C-8A08-4F47-9F55-4E1A42FD13FF}" sibTransId="{4A7294A6-4F41-4B7E-804C-A046EE81AE1E}"/>
    <dgm:cxn modelId="{2784D605-254C-4695-B5AB-5FFDE3B87BC3}" type="presOf" srcId="{1E8686B2-49F4-4B08-9EFA-5EA0D90D6B8C}" destId="{D782AD55-6538-4C1F-B68D-7A75D49B5B58}" srcOrd="0" destOrd="0" presId="urn:microsoft.com/office/officeart/2005/8/layout/orgChart1"/>
    <dgm:cxn modelId="{08EDF905-A5A5-4F25-9C11-19E372EB0659}" type="presOf" srcId="{5DD10BA2-4EE1-4F61-A75D-998A5B44F7A1}" destId="{59B11E13-46DF-476B-B17A-5959D297E83D}" srcOrd="0" destOrd="0" presId="urn:microsoft.com/office/officeart/2005/8/layout/orgChart1"/>
    <dgm:cxn modelId="{51F02806-421E-48A2-BAE6-F127D8C075BE}" type="presOf" srcId="{D542EBD4-2D60-4A3F-A412-F8B1DCE2D23B}" destId="{40980A90-BF76-4FF9-8526-5A97C0345479}" srcOrd="0" destOrd="0" presId="urn:microsoft.com/office/officeart/2005/8/layout/orgChart1"/>
    <dgm:cxn modelId="{31C47B08-7F70-405E-ABC5-83912794BBB6}" type="presOf" srcId="{B2CED240-4298-485F-9F07-2BB3E3EACFBB}" destId="{DAA773DC-6AD1-48EB-B9E1-0BB64F48A417}" srcOrd="0" destOrd="0" presId="urn:microsoft.com/office/officeart/2005/8/layout/orgChart1"/>
    <dgm:cxn modelId="{E325BB0B-FD19-469F-AB87-708371651A12}" type="presOf" srcId="{E79F44D9-A648-49FA-8B52-C567ED134CC6}" destId="{B14688D9-0F74-41E2-A0D6-01710FF4B47F}" srcOrd="1" destOrd="0" presId="urn:microsoft.com/office/officeart/2005/8/layout/orgChart1"/>
    <dgm:cxn modelId="{E60C450C-042C-49A6-BE1F-9E251AB1C008}" type="presOf" srcId="{E79F44D9-A648-49FA-8B52-C567ED134CC6}" destId="{16A8E70A-7F5A-4368-A8F4-F46A0CC2B32A}" srcOrd="0" destOrd="0" presId="urn:microsoft.com/office/officeart/2005/8/layout/orgChart1"/>
    <dgm:cxn modelId="{6F4A760D-2E46-4C3F-9A53-F89B17657421}" type="presOf" srcId="{E4CB4D6F-C514-4191-B65A-F8AFCCB51FCF}" destId="{ECB337A7-2A70-407A-8DAB-79C7FA5F7688}" srcOrd="0" destOrd="0" presId="urn:microsoft.com/office/officeart/2005/8/layout/orgChart1"/>
    <dgm:cxn modelId="{5050F810-1EF4-46A4-8F50-1B670A65CF58}" type="presOf" srcId="{E5D93B44-8737-484F-86B2-370BB0E08D88}" destId="{BB352869-1E2B-48F7-99D6-849D51D9CE1D}" srcOrd="0" destOrd="0" presId="urn:microsoft.com/office/officeart/2005/8/layout/orgChart1"/>
    <dgm:cxn modelId="{428CF712-4E86-4BD4-97B0-846560E41923}" type="presOf" srcId="{F2294CEA-FD00-498E-A675-10E6946F6221}" destId="{592DB9DA-862E-4918-9579-A74EA4208A36}" srcOrd="0" destOrd="0" presId="urn:microsoft.com/office/officeart/2005/8/layout/orgChart1"/>
    <dgm:cxn modelId="{5F2C1D19-FE5F-48F1-AC9D-274F5EDB9A47}" type="presOf" srcId="{7425F444-6329-4ABC-B6E1-0845189872C6}" destId="{31EF5FFD-E08D-44B3-8606-07D549FEAF56}" srcOrd="0" destOrd="0" presId="urn:microsoft.com/office/officeart/2005/8/layout/orgChart1"/>
    <dgm:cxn modelId="{4EC68819-74D7-4C46-A7FB-05927EFDD428}" type="presOf" srcId="{75302EC5-EB96-4300-89CF-96564444407D}" destId="{1F614D63-F079-4155-9CF4-4C19D585C51C}" srcOrd="0" destOrd="0" presId="urn:microsoft.com/office/officeart/2005/8/layout/orgChart1"/>
    <dgm:cxn modelId="{8C8D341A-5855-43C1-85FA-C12A7DDDCF02}" type="presOf" srcId="{AE53952E-5E13-449D-BD1A-647F5668CDF6}" destId="{49EE1D99-D21D-488A-9536-39D0F243CBDB}" srcOrd="0" destOrd="0" presId="urn:microsoft.com/office/officeart/2005/8/layout/orgChart1"/>
    <dgm:cxn modelId="{D99D461E-5B49-4B7D-9314-8DD7532C10F7}" type="presOf" srcId="{20DBE74F-60F3-4828-83E7-B217DE9078C5}" destId="{A3AE4F59-789B-42A1-9666-7A24BEE262AD}" srcOrd="0" destOrd="0" presId="urn:microsoft.com/office/officeart/2005/8/layout/orgChart1"/>
    <dgm:cxn modelId="{B6C56920-3492-4A00-B1F3-85C8F2B565C4}" srcId="{CF5F333B-D70D-46A8-ABE5-5EB257916A08}" destId="{2E65B5F7-7F75-44DF-8464-43A9BBA52338}" srcOrd="0" destOrd="0" parTransId="{1E8686B2-49F4-4B08-9EFA-5EA0D90D6B8C}" sibTransId="{BE390FF0-8106-4ED1-AB08-11EB26CA1915}"/>
    <dgm:cxn modelId="{F9BACB25-AFEB-4329-B55D-DE5E46754832}" srcId="{23D70740-7661-4BF0-90A1-B43F14CD171D}" destId="{B2CED240-4298-485F-9F07-2BB3E3EACFBB}" srcOrd="1" destOrd="0" parTransId="{332C901C-DFC3-4907-984D-525D71B017E7}" sibTransId="{3888B2A5-F859-4CD9-944C-E6BFD3E43651}"/>
    <dgm:cxn modelId="{193C1526-6324-4414-A688-DDFC6EE90F1F}" type="presOf" srcId="{C4CEA215-21D0-4B2C-ACCC-28A77D7A3151}" destId="{23111C92-BED0-4371-86A8-5B1F120CD6C1}" srcOrd="0" destOrd="0" presId="urn:microsoft.com/office/officeart/2005/8/layout/orgChart1"/>
    <dgm:cxn modelId="{A73E0F29-F7C8-4A11-A75A-B832D9B642B2}" srcId="{D542EBD4-2D60-4A3F-A412-F8B1DCE2D23B}" destId="{5EDC720F-8FC1-4AA7-A1ED-225A8F879FD7}" srcOrd="0" destOrd="0" parTransId="{677BDDC3-8089-4BF8-B84D-45BD019E745C}" sibTransId="{D03DB19D-D20C-44F7-9733-33CD6E0DDA13}"/>
    <dgm:cxn modelId="{68A8242A-4F73-4AAD-A986-302533241A73}" type="presOf" srcId="{5EDC720F-8FC1-4AA7-A1ED-225A8F879FD7}" destId="{88B80071-91A7-48E4-98DD-D877E5C0238C}" srcOrd="0" destOrd="0" presId="urn:microsoft.com/office/officeart/2005/8/layout/orgChart1"/>
    <dgm:cxn modelId="{C7BAF22A-A46F-4E7D-BF12-03693E33F751}" type="presOf" srcId="{F2294CEA-FD00-498E-A675-10E6946F6221}" destId="{32E20FD9-7121-402C-BFB8-E50982871649}" srcOrd="1" destOrd="0" presId="urn:microsoft.com/office/officeart/2005/8/layout/orgChart1"/>
    <dgm:cxn modelId="{CFDF652E-B6C7-499F-8A85-BF398458C3E4}" type="presOf" srcId="{3BA1EC63-0AC4-4A2E-883C-EC1717AC6456}" destId="{C9554605-A5B8-4584-AEBC-5DEBDAE8AFC7}" srcOrd="1" destOrd="0" presId="urn:microsoft.com/office/officeart/2005/8/layout/orgChart1"/>
    <dgm:cxn modelId="{37F2652F-5284-4AFC-A7A6-F9A3CF98E3F8}" type="presOf" srcId="{763FBB36-1988-4C66-9105-3486413C9CD6}" destId="{9C5F6F03-07B9-4340-8F85-09DBD9581E05}" srcOrd="1" destOrd="0" presId="urn:microsoft.com/office/officeart/2005/8/layout/orgChart1"/>
    <dgm:cxn modelId="{1BB98C2F-18BC-4220-87C2-57978680E318}" srcId="{A2E543A7-438E-4859-9556-82664AA9F007}" destId="{68172904-B6D0-417D-BE76-6239C0E01145}" srcOrd="0" destOrd="0" parTransId="{487789D2-645F-4479-A21A-0FFF3E8D3C61}" sibTransId="{CA17167F-C563-41BB-926C-DBDB73047218}"/>
    <dgm:cxn modelId="{B137912F-20E5-4EB2-92AF-CE475D0CE999}" srcId="{E79F44D9-A648-49FA-8B52-C567ED134CC6}" destId="{AE53952E-5E13-449D-BD1A-647F5668CDF6}" srcOrd="0" destOrd="0" parTransId="{7255C773-5E51-49C6-B58B-B159D70BE50F}" sibTransId="{6E4A0CD7-0304-46A5-9936-97B0C6B9926A}"/>
    <dgm:cxn modelId="{5A8F8830-250E-46EE-BD94-E7BA0C76F9D7}" type="presOf" srcId="{2BD1962D-C8A2-4CDB-8F71-6ABE4F39E517}" destId="{FFCBC2DD-678B-4A24-AE4D-8563737025BE}" srcOrd="0" destOrd="0" presId="urn:microsoft.com/office/officeart/2005/8/layout/orgChart1"/>
    <dgm:cxn modelId="{2D54BD30-EAFC-405E-B295-3D746C0B5642}" type="presOf" srcId="{68172904-B6D0-417D-BE76-6239C0E01145}" destId="{49E9EFC3-2DF7-410E-B533-B5DAEBED8A6A}" srcOrd="0" destOrd="0" presId="urn:microsoft.com/office/officeart/2005/8/layout/orgChart1"/>
    <dgm:cxn modelId="{BC80C830-73BB-4551-A7AA-15A8C05D992A}" srcId="{3A825225-49CD-4381-8E2E-D0D7910ABD56}" destId="{2BD1962D-C8A2-4CDB-8F71-6ABE4F39E517}" srcOrd="0" destOrd="0" parTransId="{98ED1281-FA15-4E8E-8F24-AF58E9378D4E}" sibTransId="{65DF53E9-CDD4-41F5-B403-C97E3993B647}"/>
    <dgm:cxn modelId="{5D9A1B37-3169-4E97-9778-4FAD7FCAC812}" type="presOf" srcId="{AC72B3FA-DB37-40D8-8019-529EE05DBAB6}" destId="{8BE7E4AE-4052-46C5-B2C2-FD64D57A0489}" srcOrd="0" destOrd="0" presId="urn:microsoft.com/office/officeart/2005/8/layout/orgChart1"/>
    <dgm:cxn modelId="{C4F0C93D-9E2B-4099-ADB7-912C55BCC562}" srcId="{20DBE74F-60F3-4828-83E7-B217DE9078C5}" destId="{E8F73415-A39E-421A-8F4B-C8777C2F9739}" srcOrd="0" destOrd="0" parTransId="{A7F8DFC6-7D92-4F5F-8136-B755A18E58F9}" sibTransId="{C62F1E4D-5710-405F-B26B-7CBEE9832E8A}"/>
    <dgm:cxn modelId="{8B579D3F-9DD5-456E-92CC-39E6A0257EE6}" srcId="{2E65B5F7-7F75-44DF-8464-43A9BBA52338}" destId="{A2E543A7-438E-4859-9556-82664AA9F007}" srcOrd="0" destOrd="0" parTransId="{75302EC5-EB96-4300-89CF-96564444407D}" sibTransId="{4EFEBF6C-E0BC-43BE-A5A1-815041BB37B4}"/>
    <dgm:cxn modelId="{06BFE45B-ABFE-4314-B5C4-6D0566BE3127}" srcId="{23D70740-7661-4BF0-90A1-B43F14CD171D}" destId="{763FBB36-1988-4C66-9105-3486413C9CD6}" srcOrd="0" destOrd="0" parTransId="{33B96737-9F9E-4E2E-9E21-085FD889DDAE}" sibTransId="{06BB0CDA-71E6-4F1E-824D-2DE0E88A2319}"/>
    <dgm:cxn modelId="{9DE21F5C-7783-48C8-9101-A08830F2A116}" type="presOf" srcId="{85F4697C-4731-4308-B641-E6196A75252D}" destId="{39F63515-48D8-4673-8B2D-B6571EBE2CD6}" srcOrd="0" destOrd="0" presId="urn:microsoft.com/office/officeart/2005/8/layout/orgChart1"/>
    <dgm:cxn modelId="{A313B55E-8C95-4283-AE91-1530CC73C7A9}" type="presOf" srcId="{2AA14DF3-FEC9-4377-B35F-23C23BBC66D1}" destId="{9A46BCC6-58A8-4240-93DF-18EE7B4CB9AD}" srcOrd="0" destOrd="0" presId="urn:microsoft.com/office/officeart/2005/8/layout/orgChart1"/>
    <dgm:cxn modelId="{B8777D43-B6AB-43C0-8BA3-B1316087E049}" type="presOf" srcId="{09957F34-82B7-477A-912E-9E4AF02E9326}" destId="{3ADA6553-A0BF-474B-869D-1CE7CF11554B}" srcOrd="1" destOrd="0" presId="urn:microsoft.com/office/officeart/2005/8/layout/orgChart1"/>
    <dgm:cxn modelId="{12D6CD64-A44B-46A6-930A-88EE3B4F99E1}" srcId="{2E65B5F7-7F75-44DF-8464-43A9BBA52338}" destId="{6127924B-F504-4B3A-B128-54EA2BDE5852}" srcOrd="1" destOrd="0" parTransId="{DB0B66C5-7E92-4A13-8A0C-5EB59F1E9552}" sibTransId="{5FBBF706-0BDD-4645-8EAA-E345CE8B0181}"/>
    <dgm:cxn modelId="{E0E74B47-B5F1-4F4B-BA9F-526A30EA5973}" type="presOf" srcId="{23D70740-7661-4BF0-90A1-B43F14CD171D}" destId="{EA30C6C4-F4C1-4259-9302-EDD9D9E2A503}" srcOrd="1" destOrd="0" presId="urn:microsoft.com/office/officeart/2005/8/layout/orgChart1"/>
    <dgm:cxn modelId="{56C3A847-1081-4043-9E33-6C96D878E53F}" type="presOf" srcId="{A2E543A7-438E-4859-9556-82664AA9F007}" destId="{C27265A1-CF29-41A7-A615-2BDE9F375A89}" srcOrd="1" destOrd="0" presId="urn:microsoft.com/office/officeart/2005/8/layout/orgChart1"/>
    <dgm:cxn modelId="{673DAD67-A763-4DD1-8DF1-A49B6D486B32}" type="presOf" srcId="{B2CED240-4298-485F-9F07-2BB3E3EACFBB}" destId="{329584A7-2D93-4A49-8E74-C509528C5EBB}" srcOrd="1" destOrd="0" presId="urn:microsoft.com/office/officeart/2005/8/layout/orgChart1"/>
    <dgm:cxn modelId="{A4E1EA48-29B0-489E-9E14-3634C991BFC3}" type="presOf" srcId="{20DBE74F-60F3-4828-83E7-B217DE9078C5}" destId="{209FC759-2ED4-40FD-A713-EBEEE8C129FD}" srcOrd="1" destOrd="0" presId="urn:microsoft.com/office/officeart/2005/8/layout/orgChart1"/>
    <dgm:cxn modelId="{2DE82A6A-830B-4A85-9D26-5EFF7155F925}" type="presOf" srcId="{0D769690-D57B-41D1-A7A3-020DE3C30CF3}" destId="{887E5A0D-3F0A-4967-988D-F81638760016}" srcOrd="0" destOrd="0" presId="urn:microsoft.com/office/officeart/2005/8/layout/orgChart1"/>
    <dgm:cxn modelId="{B0DAF04A-578D-4C51-B828-8FA7A1C6DA97}" type="presOf" srcId="{CF5F333B-D70D-46A8-ABE5-5EB257916A08}" destId="{E3B48DF8-01F4-4E77-8450-65CABECE6F7C}" srcOrd="1" destOrd="0" presId="urn:microsoft.com/office/officeart/2005/8/layout/orgChart1"/>
    <dgm:cxn modelId="{62C8D16B-5499-41E8-8A3B-531FF41891AF}" type="presOf" srcId="{23D70740-7661-4BF0-90A1-B43F14CD171D}" destId="{56649EC5-B66C-4F08-BDEF-375913A3CB1D}" srcOrd="0" destOrd="0" presId="urn:microsoft.com/office/officeart/2005/8/layout/orgChart1"/>
    <dgm:cxn modelId="{EAD1574C-92BA-487B-9AE7-86DF8D0B80BC}" srcId="{2BD1962D-C8A2-4CDB-8F71-6ABE4F39E517}" destId="{85F4697C-4731-4308-B641-E6196A75252D}" srcOrd="0" destOrd="0" parTransId="{0D769690-D57B-41D1-A7A3-020DE3C30CF3}" sibTransId="{3F534754-F2C3-4C43-9211-DEA1308DDEDE}"/>
    <dgm:cxn modelId="{B128E56C-2C74-4FA9-906A-C3CCF423DECD}" srcId="{5DD10BA2-4EE1-4F61-A75D-998A5B44F7A1}" destId="{E79F44D9-A648-49FA-8B52-C567ED134CC6}" srcOrd="0" destOrd="0" parTransId="{C67CEF46-B47D-4968-806A-F58101EB1E8D}" sibTransId="{248E2C01-51EA-4170-BC7D-E9242E756834}"/>
    <dgm:cxn modelId="{9D089F4E-6780-4D6F-9FC4-7EA563A6AA76}" type="presOf" srcId="{22381BDF-0F4F-4E9B-916B-95F2F453978F}" destId="{20497A5E-7677-4E94-9A18-AF5376C7F10F}" srcOrd="0" destOrd="0" presId="urn:microsoft.com/office/officeart/2005/8/layout/orgChart1"/>
    <dgm:cxn modelId="{66FFCD72-0563-485C-8788-65B0D873CF59}" type="presOf" srcId="{052F56FE-C712-4831-98D1-F4EEA1DE797A}" destId="{4576E294-3D4D-465C-812D-70D0ED3BDA85}" srcOrd="0" destOrd="0" presId="urn:microsoft.com/office/officeart/2005/8/layout/orgChart1"/>
    <dgm:cxn modelId="{4D8B7974-9A49-4D18-AA87-4552051E530A}" type="presOf" srcId="{A7F8DFC6-7D92-4F5F-8136-B755A18E58F9}" destId="{57A76B03-3D07-457B-8EEA-42D88403AD22}" srcOrd="0" destOrd="0" presId="urn:microsoft.com/office/officeart/2005/8/layout/orgChart1"/>
    <dgm:cxn modelId="{0676F574-8D86-4F0F-ABFC-E8E786777CD4}" type="presOf" srcId="{2AA14DF3-FEC9-4377-B35F-23C23BBC66D1}" destId="{9543A801-1B85-4CDC-97C7-83BBC6EFABD2}" srcOrd="1" destOrd="0" presId="urn:microsoft.com/office/officeart/2005/8/layout/orgChart1"/>
    <dgm:cxn modelId="{DD6C6756-30C0-4B1E-AEF8-6598A4DE48B3}" type="presOf" srcId="{D542EBD4-2D60-4A3F-A412-F8B1DCE2D23B}" destId="{12727075-289C-4557-A169-688485F0BCEC}" srcOrd="1" destOrd="0" presId="urn:microsoft.com/office/officeart/2005/8/layout/orgChart1"/>
    <dgm:cxn modelId="{9D180378-895B-4A98-A6D1-D55F14705BB7}" type="presOf" srcId="{85F4697C-4731-4308-B641-E6196A75252D}" destId="{79D10B4A-58CD-4B03-A8AD-5E162BCAE938}" srcOrd="1" destOrd="0" presId="urn:microsoft.com/office/officeart/2005/8/layout/orgChart1"/>
    <dgm:cxn modelId="{4AF88459-8894-417A-9E06-25C95D37627E}" type="presOf" srcId="{EB0943E0-F11F-495C-BDF0-58106F3DBF38}" destId="{7B9AC971-8583-4806-9BE5-4A02F8B2250C}" srcOrd="0" destOrd="0" presId="urn:microsoft.com/office/officeart/2005/8/layout/orgChart1"/>
    <dgm:cxn modelId="{F2E0B683-1CD9-49BB-862E-B0F55FE3E086}" type="presOf" srcId="{3A825225-49CD-4381-8E2E-D0D7910ABD56}" destId="{921BB844-D211-44E4-A324-B731F85846D5}" srcOrd="0" destOrd="0" presId="urn:microsoft.com/office/officeart/2005/8/layout/orgChart1"/>
    <dgm:cxn modelId="{69D52684-FBB5-45EA-B377-4E7863CE906D}" type="presOf" srcId="{866F2820-42D6-4AAA-8197-A625EB274204}" destId="{588FB8E3-6862-45DC-8383-4E0DBAA0F30F}" srcOrd="0" destOrd="0" presId="urn:microsoft.com/office/officeart/2005/8/layout/orgChart1"/>
    <dgm:cxn modelId="{C0A7B584-23DF-4EF8-BFE5-115BC38FE0CF}" type="presOf" srcId="{22381BDF-0F4F-4E9B-916B-95F2F453978F}" destId="{BAB06DC4-3819-4B54-A146-1DF39D192A74}" srcOrd="1" destOrd="0" presId="urn:microsoft.com/office/officeart/2005/8/layout/orgChart1"/>
    <dgm:cxn modelId="{880BF084-ED87-4762-A7B0-89B5BEBEF80B}" type="presOf" srcId="{36E8D5D8-E8C0-454B-A6AE-0D972E3BAE52}" destId="{30713818-EE6A-4B19-A2CC-88172470FF3B}" srcOrd="0" destOrd="0" presId="urn:microsoft.com/office/officeart/2005/8/layout/orgChart1"/>
    <dgm:cxn modelId="{A6BF0485-6540-4669-88BD-B339E79BFAA3}" srcId="{AC72B3FA-DB37-40D8-8019-529EE05DBAB6}" destId="{F2294CEA-FD00-498E-A675-10E6946F6221}" srcOrd="0" destOrd="0" parTransId="{C4CEA215-21D0-4B2C-ACCC-28A77D7A3151}" sibTransId="{C06867A5-52B9-4694-8A12-92BC92365702}"/>
    <dgm:cxn modelId="{07DDC085-28A8-4995-AA22-99DCEF324681}" type="presOf" srcId="{C67CEF46-B47D-4968-806A-F58101EB1E8D}" destId="{1B7C2119-A451-41F4-B0AF-EBA36DE30E1A}" srcOrd="0" destOrd="0" presId="urn:microsoft.com/office/officeart/2005/8/layout/orgChart1"/>
    <dgm:cxn modelId="{A7D5AC86-FFFA-4F88-93C6-D5F20E33AB5C}" type="presOf" srcId="{332C901C-DFC3-4907-984D-525D71B017E7}" destId="{79D14EBE-0EE7-4CEF-88DA-5D293465E5C1}" srcOrd="0" destOrd="0" presId="urn:microsoft.com/office/officeart/2005/8/layout/orgChart1"/>
    <dgm:cxn modelId="{C98D168E-FBCB-4BC5-ADEB-5628B906F149}" type="presOf" srcId="{CB385A87-6FB3-4581-9D2C-B54C09F57E61}" destId="{E465F9BE-B7BD-4AA5-B05D-5D6D7BB35D7E}" srcOrd="0" destOrd="0" presId="urn:microsoft.com/office/officeart/2005/8/layout/orgChart1"/>
    <dgm:cxn modelId="{A294578F-2F8A-455E-B569-600073792A54}" type="presOf" srcId="{CF5F333B-D70D-46A8-ABE5-5EB257916A08}" destId="{8E832E54-3B2B-44FD-9710-B7D45A39AD6D}" srcOrd="0" destOrd="0" presId="urn:microsoft.com/office/officeart/2005/8/layout/orgChart1"/>
    <dgm:cxn modelId="{C6E89390-CB3E-4871-86B8-EA751C327B2B}" type="presOf" srcId="{6127924B-F504-4B3A-B128-54EA2BDE5852}" destId="{7C1A52CD-3A8B-4840-A87F-E4F838BFBBA3}" srcOrd="1" destOrd="0" presId="urn:microsoft.com/office/officeart/2005/8/layout/orgChart1"/>
    <dgm:cxn modelId="{15474E93-558E-4F9B-A756-3DE26A62E289}" srcId="{AC72B3FA-DB37-40D8-8019-529EE05DBAB6}" destId="{3A825225-49CD-4381-8E2E-D0D7910ABD56}" srcOrd="1" destOrd="0" parTransId="{052F56FE-C712-4831-98D1-F4EEA1DE797A}" sibTransId="{836B0224-B45B-47EC-B1D8-5F6A9FF078E2}"/>
    <dgm:cxn modelId="{C68AF193-CA03-46FC-B0C3-6F8B623885CD}" type="presOf" srcId="{5DD10BA2-4EE1-4F61-A75D-998A5B44F7A1}" destId="{A020422A-327C-4CD9-944E-CC4686F3B486}" srcOrd="1" destOrd="0" presId="urn:microsoft.com/office/officeart/2005/8/layout/orgChart1"/>
    <dgm:cxn modelId="{2CDB7794-5B23-404A-AB4C-E900665C49BE}" srcId="{22381BDF-0F4F-4E9B-916B-95F2F453978F}" destId="{AC72B3FA-DB37-40D8-8019-529EE05DBAB6}" srcOrd="0" destOrd="0" parTransId="{DC2D6951-1A3E-426E-9E26-D8260F48E54E}" sibTransId="{8D2C8890-6926-4161-9BFD-E20AA8BC0AA5}"/>
    <dgm:cxn modelId="{EF0EF79E-1934-4835-A9C9-83AFACE03314}" type="presOf" srcId="{CE1CA03C-8A08-4F47-9F55-4E1A42FD13FF}" destId="{9C9B25C6-5F23-42F8-BC16-3BCE16D0E56E}" srcOrd="0" destOrd="0" presId="urn:microsoft.com/office/officeart/2005/8/layout/orgChart1"/>
    <dgm:cxn modelId="{A6AE51A1-6EEC-45E0-BE23-2DC2C89B7F2B}" srcId="{22381BDF-0F4F-4E9B-916B-95F2F453978F}" destId="{20DBE74F-60F3-4828-83E7-B217DE9078C5}" srcOrd="1" destOrd="0" parTransId="{E5D93B44-8737-484F-86B2-370BB0E08D88}" sibTransId="{75130941-BFEC-4A4A-B460-C249BA34BD8A}"/>
    <dgm:cxn modelId="{5B9BC6A2-AF7E-4B27-B9FD-B25D51FCBD31}" type="presOf" srcId="{68172904-B6D0-417D-BE76-6239C0E01145}" destId="{8302C291-3770-43BD-B8F6-5EC315063AE9}" srcOrd="1" destOrd="0" presId="urn:microsoft.com/office/officeart/2005/8/layout/orgChart1"/>
    <dgm:cxn modelId="{B6FFB1A3-BF50-420A-B78B-4FFE7402BFAA}" type="presOf" srcId="{65B87B7A-7E1B-451F-9476-C064FFEF3A24}" destId="{13D1CCAC-788C-4DE9-B4D9-F255F7783710}" srcOrd="0" destOrd="0" presId="urn:microsoft.com/office/officeart/2005/8/layout/orgChart1"/>
    <dgm:cxn modelId="{EB8837A4-BDEF-4B22-AE2A-FD1DA7EFAD7A}" srcId="{F2294CEA-FD00-498E-A675-10E6946F6221}" destId="{2AA14DF3-FEC9-4377-B35F-23C23BBC66D1}" srcOrd="0" destOrd="0" parTransId="{36E8D5D8-E8C0-454B-A6AE-0D972E3BAE52}" sibTransId="{992D080F-E361-4A9C-ADDC-337A71BE144F}"/>
    <dgm:cxn modelId="{4F6F3DAD-4FF0-4355-A30C-F6D7F1727AEC}" srcId="{763FBB36-1988-4C66-9105-3486413C9CD6}" destId="{09957F34-82B7-477A-912E-9E4AF02E9326}" srcOrd="0" destOrd="0" parTransId="{65B87B7A-7E1B-451F-9476-C064FFEF3A24}" sibTransId="{FDDE10F0-91D6-41B1-912F-1A0AAB566811}"/>
    <dgm:cxn modelId="{0CC47EAF-AF56-46BD-BE37-249D17325565}" type="presOf" srcId="{98ED1281-FA15-4E8E-8F24-AF58E9378D4E}" destId="{1F514263-6B17-435E-A7BF-F81BE0AEB040}" srcOrd="0" destOrd="0" presId="urn:microsoft.com/office/officeart/2005/8/layout/orgChart1"/>
    <dgm:cxn modelId="{A17FDDB2-3C35-441E-B5C9-CE6FB23F7991}" type="presOf" srcId="{2BD1962D-C8A2-4CDB-8F71-6ABE4F39E517}" destId="{3E16D37D-9BC7-4B93-B3D6-D67D7704B486}" srcOrd="1" destOrd="0" presId="urn:microsoft.com/office/officeart/2005/8/layout/orgChart1"/>
    <dgm:cxn modelId="{FF1CF1B4-011F-49AD-A0FD-02562E6A69BA}" type="presOf" srcId="{7255C773-5E51-49C6-B58B-B159D70BE50F}" destId="{C3C7D7A9-9C34-4993-8A34-035A5D1A2882}" srcOrd="0" destOrd="0" presId="urn:microsoft.com/office/officeart/2005/8/layout/orgChart1"/>
    <dgm:cxn modelId="{EC5FF8B8-B2E8-4A45-BA5B-1AB3A9C37BF3}" srcId="{22381BDF-0F4F-4E9B-916B-95F2F453978F}" destId="{23D70740-7661-4BF0-90A1-B43F14CD171D}" srcOrd="2" destOrd="0" parTransId="{85F91821-C44A-4A6C-8499-7EE8A60C2B62}" sibTransId="{49CAF398-2801-4FA1-A2E6-58F8E13A310F}"/>
    <dgm:cxn modelId="{A4A38CBD-C65C-405B-8FC2-81B2EC4CF2DE}" type="presOf" srcId="{85F91821-C44A-4A6C-8499-7EE8A60C2B62}" destId="{5BA3B91F-4BB2-4E65-9883-4F84CDB30CA9}" srcOrd="0" destOrd="0" presId="urn:microsoft.com/office/officeart/2005/8/layout/orgChart1"/>
    <dgm:cxn modelId="{4BAD57BF-463A-499B-B87A-EBF9C85EDA55}" type="presOf" srcId="{AE53952E-5E13-449D-BD1A-647F5668CDF6}" destId="{5520E7BC-9AC1-4F29-AEAC-75C9E38B57F0}" srcOrd="1" destOrd="0" presId="urn:microsoft.com/office/officeart/2005/8/layout/orgChart1"/>
    <dgm:cxn modelId="{44ED6CC4-97CB-4556-B9F9-95379D51A4C4}" type="presOf" srcId="{2E65B5F7-7F75-44DF-8464-43A9BBA52338}" destId="{530D967C-64BD-4B3A-BA1F-9E93026F21C6}" srcOrd="0" destOrd="0" presId="urn:microsoft.com/office/officeart/2005/8/layout/orgChart1"/>
    <dgm:cxn modelId="{A0014AC5-E5E7-416D-A65D-AAED8F7314C7}" type="presOf" srcId="{DC2D6951-1A3E-426E-9E26-D8260F48E54E}" destId="{713AA5C7-3886-4CE1-81AC-EBA3E44AC568}" srcOrd="0" destOrd="0" presId="urn:microsoft.com/office/officeart/2005/8/layout/orgChart1"/>
    <dgm:cxn modelId="{A02473C6-5503-4F5B-A501-39D5EE24D104}" srcId="{20DBE74F-60F3-4828-83E7-B217DE9078C5}" destId="{5DD10BA2-4EE1-4F61-A75D-998A5B44F7A1}" srcOrd="1" destOrd="0" parTransId="{CB385A87-6FB3-4581-9D2C-B54C09F57E61}" sibTransId="{CF81035C-9CE0-4880-9DF6-AD860ECDC502}"/>
    <dgm:cxn modelId="{2A241AC8-A95F-4E62-B704-BC2628873795}" type="presOf" srcId="{24F4C6DD-4B4B-4BDC-822E-B12212D5B2E3}" destId="{C37DFBD9-2620-4B8C-B770-9F029F89AEFB}" srcOrd="0" destOrd="0" presId="urn:microsoft.com/office/officeart/2005/8/layout/orgChart1"/>
    <dgm:cxn modelId="{EA53A2C9-6907-4C41-936A-EF0C3A191914}" type="presOf" srcId="{DB0B66C5-7E92-4A13-8A0C-5EB59F1E9552}" destId="{BE450C67-33E2-4911-AFFC-FED579229434}" srcOrd="0" destOrd="0" presId="urn:microsoft.com/office/officeart/2005/8/layout/orgChart1"/>
    <dgm:cxn modelId="{19773ECA-0CC5-4F20-A674-F6B17DE8E1B4}" type="presOf" srcId="{AC72B3FA-DB37-40D8-8019-529EE05DBAB6}" destId="{19254642-9585-464B-8C74-7C5360F8A8F9}" srcOrd="1" destOrd="0" presId="urn:microsoft.com/office/officeart/2005/8/layout/orgChart1"/>
    <dgm:cxn modelId="{972287CA-737E-437C-96BD-650079226ED0}" type="presOf" srcId="{763FBB36-1988-4C66-9105-3486413C9CD6}" destId="{2E44ADB4-D3C9-4C8C-9E60-2D57D2A07564}" srcOrd="0" destOrd="0" presId="urn:microsoft.com/office/officeart/2005/8/layout/orgChart1"/>
    <dgm:cxn modelId="{473472CB-CA40-430B-905B-4813D5A9BB45}" type="presOf" srcId="{6127924B-F504-4B3A-B128-54EA2BDE5852}" destId="{9CDFC8BF-81D5-420D-BA85-15981AA2821A}" srcOrd="0" destOrd="0" presId="urn:microsoft.com/office/officeart/2005/8/layout/orgChart1"/>
    <dgm:cxn modelId="{E9FAEDCC-14FE-495A-B1EA-99EB2FD3F706}" type="presOf" srcId="{3BA1EC63-0AC4-4A2E-883C-EC1717AC6456}" destId="{B6C5B188-9926-4185-8839-79313CD2D6AE}" srcOrd="0" destOrd="0" presId="urn:microsoft.com/office/officeart/2005/8/layout/orgChart1"/>
    <dgm:cxn modelId="{44BFBECF-C3C5-47C1-9B14-D270C71F6E93}" type="presOf" srcId="{487789D2-645F-4479-A21A-0FFF3E8D3C61}" destId="{75203203-C729-4B54-8D42-2484B45183B2}" srcOrd="0" destOrd="0" presId="urn:microsoft.com/office/officeart/2005/8/layout/orgChart1"/>
    <dgm:cxn modelId="{23335DD1-471B-42D6-8B08-A60DE8ADE30C}" type="presOf" srcId="{E8F73415-A39E-421A-8F4B-C8777C2F9739}" destId="{F2460370-2111-46AA-8377-02FF738BBBC5}" srcOrd="0" destOrd="0" presId="urn:microsoft.com/office/officeart/2005/8/layout/orgChart1"/>
    <dgm:cxn modelId="{4470FCDA-841D-44FA-ACB5-9DF973EC5426}" srcId="{E4CB4D6F-C514-4191-B65A-F8AFCCB51FCF}" destId="{CF5F333B-D70D-46A8-ABE5-5EB257916A08}" srcOrd="1" destOrd="0" parTransId="{0FC37D4C-D733-4396-8125-0FFDD1B18CA8}" sibTransId="{F1AE61A7-D910-40C9-8261-DE5E73F980BC}"/>
    <dgm:cxn modelId="{7CE4F9DF-FB71-48E2-8266-70CA354E230F}" srcId="{B2CED240-4298-485F-9F07-2BB3E3EACFBB}" destId="{3BA1EC63-0AC4-4A2E-883C-EC1717AC6456}" srcOrd="0" destOrd="0" parTransId="{24F4C6DD-4B4B-4BDC-822E-B12212D5B2E3}" sibTransId="{9D10B437-E5C1-4598-9FEB-79760D191741}"/>
    <dgm:cxn modelId="{8ECAFFE7-508C-47E7-8884-B8D3C90FBEEB}" type="presOf" srcId="{E8F73415-A39E-421A-8F4B-C8777C2F9739}" destId="{42318586-7A51-4E0A-AD3F-2E2CEF4F965F}" srcOrd="1" destOrd="0" presId="urn:microsoft.com/office/officeart/2005/8/layout/orgChart1"/>
    <dgm:cxn modelId="{6E0351E8-D053-4371-A02C-DECEB4C095D6}" srcId="{6127924B-F504-4B3A-B128-54EA2BDE5852}" destId="{D542EBD4-2D60-4A3F-A412-F8B1DCE2D23B}" srcOrd="0" destOrd="0" parTransId="{866F2820-42D6-4AAA-8197-A625EB274204}" sibTransId="{957FFE05-D714-4F56-900E-F4D3727AD69C}"/>
    <dgm:cxn modelId="{CFE548EA-8A7F-4E68-9BFC-BB00A481E838}" type="presOf" srcId="{EB0943E0-F11F-495C-BDF0-58106F3DBF38}" destId="{AACFD992-94DF-4564-ABF6-31408A28B2F6}" srcOrd="1" destOrd="0" presId="urn:microsoft.com/office/officeart/2005/8/layout/orgChart1"/>
    <dgm:cxn modelId="{D4CAC9EB-D901-4167-9480-47DC7955297C}" type="presOf" srcId="{677BDDC3-8089-4BF8-B84D-45BD019E745C}" destId="{409FFED3-D666-4F57-9CFE-5F6712824B3C}" srcOrd="0" destOrd="0" presId="urn:microsoft.com/office/officeart/2005/8/layout/orgChart1"/>
    <dgm:cxn modelId="{FC7078ED-3405-4F55-A787-A0B38B6B72F8}" type="presOf" srcId="{5EDC720F-8FC1-4AA7-A1ED-225A8F879FD7}" destId="{2108FA94-DB42-4837-B1EE-B0AAA00D3F4D}" srcOrd="1" destOrd="0" presId="urn:microsoft.com/office/officeart/2005/8/layout/orgChart1"/>
    <dgm:cxn modelId="{EF879AED-31E4-4788-977D-026DD9FC2DD3}" type="presOf" srcId="{2E65B5F7-7F75-44DF-8464-43A9BBA52338}" destId="{1B5CC835-63DB-4338-8B0D-B288BAB42CE6}" srcOrd="1" destOrd="0" presId="urn:microsoft.com/office/officeart/2005/8/layout/orgChart1"/>
    <dgm:cxn modelId="{1BA6C8ED-E6E1-4978-9EBF-A49E32207493}" type="presOf" srcId="{A2E543A7-438E-4859-9556-82664AA9F007}" destId="{52A3B2B5-FB7C-4A67-BCFA-74A6947DD356}" srcOrd="0" destOrd="0" presId="urn:microsoft.com/office/officeart/2005/8/layout/orgChart1"/>
    <dgm:cxn modelId="{1B3599EE-A37C-499B-8FF3-1E5D8B7C0D29}" type="presOf" srcId="{9D4747E6-0F99-49FD-A4D9-9A6209AE9E47}" destId="{36D01568-C95E-41EB-839C-676E1E4A7924}" srcOrd="1" destOrd="0" presId="urn:microsoft.com/office/officeart/2005/8/layout/orgChart1"/>
    <dgm:cxn modelId="{749D68F2-151B-442C-9DA8-A5B55C1CD712}" type="presOf" srcId="{33B96737-9F9E-4E2E-9E21-085FD889DDAE}" destId="{46F53D1C-DAF9-40EC-9C35-1518D1E34278}" srcOrd="0" destOrd="0" presId="urn:microsoft.com/office/officeart/2005/8/layout/orgChart1"/>
    <dgm:cxn modelId="{A42A2BF5-B0F1-45CF-A08D-A05837E29396}" type="presOf" srcId="{3A825225-49CD-4381-8E2E-D0D7910ABD56}" destId="{5D059D33-A43B-4EA5-B03B-C86A3D11D58C}" srcOrd="1" destOrd="0" presId="urn:microsoft.com/office/officeart/2005/8/layout/orgChart1"/>
    <dgm:cxn modelId="{410371F7-58FF-48A3-B6CC-AFC30E4C3DDA}" type="presOf" srcId="{09957F34-82B7-477A-912E-9E4AF02E9326}" destId="{2F44799F-470D-41FF-A03A-C5FAAFC53C3F}" srcOrd="0" destOrd="0" presId="urn:microsoft.com/office/officeart/2005/8/layout/orgChart1"/>
    <dgm:cxn modelId="{6D4CDEFE-4C20-4988-933E-7A5E66EDCB9F}" srcId="{E8F73415-A39E-421A-8F4B-C8777C2F9739}" destId="{9D4747E6-0F99-49FD-A4D9-9A6209AE9E47}" srcOrd="0" destOrd="0" parTransId="{7425F444-6329-4ABC-B6E1-0845189872C6}" sibTransId="{D6B45C74-D790-4410-BE83-26A60EF8166F}"/>
    <dgm:cxn modelId="{61344795-20AA-4E77-8C91-53AA775E5BAD}" type="presParOf" srcId="{ECB337A7-2A70-407A-8DAB-79C7FA5F7688}" destId="{179DEFD0-B7FB-4697-9D08-888CF19C28ED}" srcOrd="0" destOrd="0" presId="urn:microsoft.com/office/officeart/2005/8/layout/orgChart1"/>
    <dgm:cxn modelId="{0805BEC0-C557-44B0-B5A6-553BDCDC708B}" type="presParOf" srcId="{179DEFD0-B7FB-4697-9D08-888CF19C28ED}" destId="{B088A6B9-34F6-404C-8EB0-36564C146AC5}" srcOrd="0" destOrd="0" presId="urn:microsoft.com/office/officeart/2005/8/layout/orgChart1"/>
    <dgm:cxn modelId="{D978249B-A265-4EEF-B062-C2AD23DF6E62}" type="presParOf" srcId="{B088A6B9-34F6-404C-8EB0-36564C146AC5}" destId="{20497A5E-7677-4E94-9A18-AF5376C7F10F}" srcOrd="0" destOrd="0" presId="urn:microsoft.com/office/officeart/2005/8/layout/orgChart1"/>
    <dgm:cxn modelId="{A5408056-741C-48B2-962C-75CFD65848DF}" type="presParOf" srcId="{B088A6B9-34F6-404C-8EB0-36564C146AC5}" destId="{BAB06DC4-3819-4B54-A146-1DF39D192A74}" srcOrd="1" destOrd="0" presId="urn:microsoft.com/office/officeart/2005/8/layout/orgChart1"/>
    <dgm:cxn modelId="{40311803-130C-4B80-89D4-4F49E32FE490}" type="presParOf" srcId="{179DEFD0-B7FB-4697-9D08-888CF19C28ED}" destId="{E8195675-2AC5-409B-A3BD-49767E60E7FE}" srcOrd="1" destOrd="0" presId="urn:microsoft.com/office/officeart/2005/8/layout/orgChart1"/>
    <dgm:cxn modelId="{DE600BD4-A713-4ED7-9D1C-56F26490C17A}" type="presParOf" srcId="{E8195675-2AC5-409B-A3BD-49767E60E7FE}" destId="{713AA5C7-3886-4CE1-81AC-EBA3E44AC568}" srcOrd="0" destOrd="0" presId="urn:microsoft.com/office/officeart/2005/8/layout/orgChart1"/>
    <dgm:cxn modelId="{3D9E52CF-0B49-446E-B980-EA5C3E2160AB}" type="presParOf" srcId="{E8195675-2AC5-409B-A3BD-49767E60E7FE}" destId="{1A5CB358-E7C8-4DB2-839F-B1F737167A07}" srcOrd="1" destOrd="0" presId="urn:microsoft.com/office/officeart/2005/8/layout/orgChart1"/>
    <dgm:cxn modelId="{01431C1E-B5C2-4E64-ACC8-23B8B46A7CDC}" type="presParOf" srcId="{1A5CB358-E7C8-4DB2-839F-B1F737167A07}" destId="{947687D1-D320-4A3E-A12C-4D3FD45F9688}" srcOrd="0" destOrd="0" presId="urn:microsoft.com/office/officeart/2005/8/layout/orgChart1"/>
    <dgm:cxn modelId="{F03A33A5-2984-4449-A8BC-46C4D9E408D5}" type="presParOf" srcId="{947687D1-D320-4A3E-A12C-4D3FD45F9688}" destId="{8BE7E4AE-4052-46C5-B2C2-FD64D57A0489}" srcOrd="0" destOrd="0" presId="urn:microsoft.com/office/officeart/2005/8/layout/orgChart1"/>
    <dgm:cxn modelId="{882B9D1B-47F7-4661-9F21-45E3761EEDB5}" type="presParOf" srcId="{947687D1-D320-4A3E-A12C-4D3FD45F9688}" destId="{19254642-9585-464B-8C74-7C5360F8A8F9}" srcOrd="1" destOrd="0" presId="urn:microsoft.com/office/officeart/2005/8/layout/orgChart1"/>
    <dgm:cxn modelId="{643D68B6-3A01-4558-96DD-4CCDF3D4D8DA}" type="presParOf" srcId="{1A5CB358-E7C8-4DB2-839F-B1F737167A07}" destId="{D986107B-CCF3-4F75-8AFA-C4FA617FCAAF}" srcOrd="1" destOrd="0" presId="urn:microsoft.com/office/officeart/2005/8/layout/orgChart1"/>
    <dgm:cxn modelId="{1D7BF843-D16D-4867-A112-523AC3342E5F}" type="presParOf" srcId="{D986107B-CCF3-4F75-8AFA-C4FA617FCAAF}" destId="{23111C92-BED0-4371-86A8-5B1F120CD6C1}" srcOrd="0" destOrd="0" presId="urn:microsoft.com/office/officeart/2005/8/layout/orgChart1"/>
    <dgm:cxn modelId="{412768CC-49C0-42E9-B68D-F2755E256C09}" type="presParOf" srcId="{D986107B-CCF3-4F75-8AFA-C4FA617FCAAF}" destId="{03B6C417-B154-4F0F-BFB1-04550C3A7EC1}" srcOrd="1" destOrd="0" presId="urn:microsoft.com/office/officeart/2005/8/layout/orgChart1"/>
    <dgm:cxn modelId="{78C63200-6DE7-44EF-A448-BF44278E59B6}" type="presParOf" srcId="{03B6C417-B154-4F0F-BFB1-04550C3A7EC1}" destId="{501B4104-D70D-4100-A311-E5956165EF7D}" srcOrd="0" destOrd="0" presId="urn:microsoft.com/office/officeart/2005/8/layout/orgChart1"/>
    <dgm:cxn modelId="{D9C38A81-F803-4493-A894-3D2B9B4AE39B}" type="presParOf" srcId="{501B4104-D70D-4100-A311-E5956165EF7D}" destId="{592DB9DA-862E-4918-9579-A74EA4208A36}" srcOrd="0" destOrd="0" presId="urn:microsoft.com/office/officeart/2005/8/layout/orgChart1"/>
    <dgm:cxn modelId="{A36C5528-D320-4D76-A19E-E5040720F912}" type="presParOf" srcId="{501B4104-D70D-4100-A311-E5956165EF7D}" destId="{32E20FD9-7121-402C-BFB8-E50982871649}" srcOrd="1" destOrd="0" presId="urn:microsoft.com/office/officeart/2005/8/layout/orgChart1"/>
    <dgm:cxn modelId="{F0A9A2BF-F829-4418-BD1D-E2877BAAE649}" type="presParOf" srcId="{03B6C417-B154-4F0F-BFB1-04550C3A7EC1}" destId="{2B43818F-309A-40CF-BC59-F727EBA96BBF}" srcOrd="1" destOrd="0" presId="urn:microsoft.com/office/officeart/2005/8/layout/orgChart1"/>
    <dgm:cxn modelId="{48676DAA-B0BB-469E-A899-E61329D105B0}" type="presParOf" srcId="{2B43818F-309A-40CF-BC59-F727EBA96BBF}" destId="{30713818-EE6A-4B19-A2CC-88172470FF3B}" srcOrd="0" destOrd="0" presId="urn:microsoft.com/office/officeart/2005/8/layout/orgChart1"/>
    <dgm:cxn modelId="{C39C9A82-D83E-4E7A-8A5E-366471B3D8DA}" type="presParOf" srcId="{2B43818F-309A-40CF-BC59-F727EBA96BBF}" destId="{0D7C8331-A558-4370-BD84-C372EB693161}" srcOrd="1" destOrd="0" presId="urn:microsoft.com/office/officeart/2005/8/layout/orgChart1"/>
    <dgm:cxn modelId="{B578DC52-816D-4BCE-85CD-14E2953202D2}" type="presParOf" srcId="{0D7C8331-A558-4370-BD84-C372EB693161}" destId="{A2D29B46-9A2E-405B-AAD0-A3B44088138C}" srcOrd="0" destOrd="0" presId="urn:microsoft.com/office/officeart/2005/8/layout/orgChart1"/>
    <dgm:cxn modelId="{1DC73941-6DAA-4ABA-9C07-4946F4985304}" type="presParOf" srcId="{A2D29B46-9A2E-405B-AAD0-A3B44088138C}" destId="{9A46BCC6-58A8-4240-93DF-18EE7B4CB9AD}" srcOrd="0" destOrd="0" presId="urn:microsoft.com/office/officeart/2005/8/layout/orgChart1"/>
    <dgm:cxn modelId="{AAFF65AA-3108-4468-B731-C3EC8089ECAC}" type="presParOf" srcId="{A2D29B46-9A2E-405B-AAD0-A3B44088138C}" destId="{9543A801-1B85-4CDC-97C7-83BBC6EFABD2}" srcOrd="1" destOrd="0" presId="urn:microsoft.com/office/officeart/2005/8/layout/orgChart1"/>
    <dgm:cxn modelId="{F7E6681F-62C8-4869-BE9B-4DC84FF0C3C9}" type="presParOf" srcId="{0D7C8331-A558-4370-BD84-C372EB693161}" destId="{1165BC46-CDB4-47F2-A060-FD435E92C8F0}" srcOrd="1" destOrd="0" presId="urn:microsoft.com/office/officeart/2005/8/layout/orgChart1"/>
    <dgm:cxn modelId="{1FEC9D1E-CF42-4A86-86B0-AEAEC386AE1A}" type="presParOf" srcId="{0D7C8331-A558-4370-BD84-C372EB693161}" destId="{1D193544-AE6F-4DC8-9C82-4346AEE66141}" srcOrd="2" destOrd="0" presId="urn:microsoft.com/office/officeart/2005/8/layout/orgChart1"/>
    <dgm:cxn modelId="{1A0FC546-C13F-4A84-9341-95D89D6A5443}" type="presParOf" srcId="{03B6C417-B154-4F0F-BFB1-04550C3A7EC1}" destId="{97888E87-C7DA-40C9-8686-B06CA02DBA01}" srcOrd="2" destOrd="0" presId="urn:microsoft.com/office/officeart/2005/8/layout/orgChart1"/>
    <dgm:cxn modelId="{540254CF-C9B8-48BC-B351-6B600D1C7D27}" type="presParOf" srcId="{D986107B-CCF3-4F75-8AFA-C4FA617FCAAF}" destId="{4576E294-3D4D-465C-812D-70D0ED3BDA85}" srcOrd="2" destOrd="0" presId="urn:microsoft.com/office/officeart/2005/8/layout/orgChart1"/>
    <dgm:cxn modelId="{A8FB1E84-02E7-4338-94A0-744352BD3183}" type="presParOf" srcId="{D986107B-CCF3-4F75-8AFA-C4FA617FCAAF}" destId="{05FF6661-6DF7-4CB7-B8FF-A7D3C9E8BD13}" srcOrd="3" destOrd="0" presId="urn:microsoft.com/office/officeart/2005/8/layout/orgChart1"/>
    <dgm:cxn modelId="{4ECDE320-B9A8-4079-9C64-B2E024C7928D}" type="presParOf" srcId="{05FF6661-6DF7-4CB7-B8FF-A7D3C9E8BD13}" destId="{DF98A3FA-091F-48E0-9B2F-EEB5C1E0E0D4}" srcOrd="0" destOrd="0" presId="urn:microsoft.com/office/officeart/2005/8/layout/orgChart1"/>
    <dgm:cxn modelId="{BCD01820-87F3-4C67-AE03-385D2D6553F6}" type="presParOf" srcId="{DF98A3FA-091F-48E0-9B2F-EEB5C1E0E0D4}" destId="{921BB844-D211-44E4-A324-B731F85846D5}" srcOrd="0" destOrd="0" presId="urn:microsoft.com/office/officeart/2005/8/layout/orgChart1"/>
    <dgm:cxn modelId="{D171655C-CC40-48E3-B8EE-2666F28AB6B5}" type="presParOf" srcId="{DF98A3FA-091F-48E0-9B2F-EEB5C1E0E0D4}" destId="{5D059D33-A43B-4EA5-B03B-C86A3D11D58C}" srcOrd="1" destOrd="0" presId="urn:microsoft.com/office/officeart/2005/8/layout/orgChart1"/>
    <dgm:cxn modelId="{2BF9EA11-2064-4D3C-B6EB-A0E9956FF836}" type="presParOf" srcId="{05FF6661-6DF7-4CB7-B8FF-A7D3C9E8BD13}" destId="{8588711D-08C8-4A9D-9E8E-4618843D32F1}" srcOrd="1" destOrd="0" presId="urn:microsoft.com/office/officeart/2005/8/layout/orgChart1"/>
    <dgm:cxn modelId="{58330B30-1AA6-48BC-BE15-6AC1E2F986DC}" type="presParOf" srcId="{8588711D-08C8-4A9D-9E8E-4618843D32F1}" destId="{1F514263-6B17-435E-A7BF-F81BE0AEB040}" srcOrd="0" destOrd="0" presId="urn:microsoft.com/office/officeart/2005/8/layout/orgChart1"/>
    <dgm:cxn modelId="{16E9716E-6DCE-4449-A8A4-0374A462C115}" type="presParOf" srcId="{8588711D-08C8-4A9D-9E8E-4618843D32F1}" destId="{9B2C693D-F777-4279-BF94-5E61881FEC86}" srcOrd="1" destOrd="0" presId="urn:microsoft.com/office/officeart/2005/8/layout/orgChart1"/>
    <dgm:cxn modelId="{F181CC91-3C9C-4990-A1FD-4A01FDB44306}" type="presParOf" srcId="{9B2C693D-F777-4279-BF94-5E61881FEC86}" destId="{0CE642CB-D05F-4EF6-8B39-B1DEE7D155B9}" srcOrd="0" destOrd="0" presId="urn:microsoft.com/office/officeart/2005/8/layout/orgChart1"/>
    <dgm:cxn modelId="{6A294066-4B4F-426F-ADD4-6B42D9D9057D}" type="presParOf" srcId="{0CE642CB-D05F-4EF6-8B39-B1DEE7D155B9}" destId="{FFCBC2DD-678B-4A24-AE4D-8563737025BE}" srcOrd="0" destOrd="0" presId="urn:microsoft.com/office/officeart/2005/8/layout/orgChart1"/>
    <dgm:cxn modelId="{FA810EAC-E4BE-4CE1-9EDF-3349D8306D60}" type="presParOf" srcId="{0CE642CB-D05F-4EF6-8B39-B1DEE7D155B9}" destId="{3E16D37D-9BC7-4B93-B3D6-D67D7704B486}" srcOrd="1" destOrd="0" presId="urn:microsoft.com/office/officeart/2005/8/layout/orgChart1"/>
    <dgm:cxn modelId="{06938177-244D-4296-B449-B7E9157109FA}" type="presParOf" srcId="{9B2C693D-F777-4279-BF94-5E61881FEC86}" destId="{5579E093-F571-41C5-969F-11C71B8C350C}" srcOrd="1" destOrd="0" presId="urn:microsoft.com/office/officeart/2005/8/layout/orgChart1"/>
    <dgm:cxn modelId="{A3BD6763-EA30-451D-B7D7-D1A382BC1AAF}" type="presParOf" srcId="{5579E093-F571-41C5-969F-11C71B8C350C}" destId="{887E5A0D-3F0A-4967-988D-F81638760016}" srcOrd="0" destOrd="0" presId="urn:microsoft.com/office/officeart/2005/8/layout/orgChart1"/>
    <dgm:cxn modelId="{B773806E-1189-4233-BBB2-7042F71E74CB}" type="presParOf" srcId="{5579E093-F571-41C5-969F-11C71B8C350C}" destId="{63A5EF0D-DB30-4F2B-93DB-60F419A4C4BD}" srcOrd="1" destOrd="0" presId="urn:microsoft.com/office/officeart/2005/8/layout/orgChart1"/>
    <dgm:cxn modelId="{A2E4E88E-5E3B-4C40-ABC7-CD1AA24D7F5F}" type="presParOf" srcId="{63A5EF0D-DB30-4F2B-93DB-60F419A4C4BD}" destId="{9DADE5DC-9D0B-40A2-9B76-B7BD12417BCC}" srcOrd="0" destOrd="0" presId="urn:microsoft.com/office/officeart/2005/8/layout/orgChart1"/>
    <dgm:cxn modelId="{AC936723-8AED-4058-A6A2-6AE3BEE90AF7}" type="presParOf" srcId="{9DADE5DC-9D0B-40A2-9B76-B7BD12417BCC}" destId="{39F63515-48D8-4673-8B2D-B6571EBE2CD6}" srcOrd="0" destOrd="0" presId="urn:microsoft.com/office/officeart/2005/8/layout/orgChart1"/>
    <dgm:cxn modelId="{27D8D802-A243-4929-88A5-A6517EBF3FEE}" type="presParOf" srcId="{9DADE5DC-9D0B-40A2-9B76-B7BD12417BCC}" destId="{79D10B4A-58CD-4B03-A8AD-5E162BCAE938}" srcOrd="1" destOrd="0" presId="urn:microsoft.com/office/officeart/2005/8/layout/orgChart1"/>
    <dgm:cxn modelId="{46A0C4DB-812F-4339-AED3-2C36F4A26AFF}" type="presParOf" srcId="{63A5EF0D-DB30-4F2B-93DB-60F419A4C4BD}" destId="{83AA083A-C7E9-48BE-BD67-B8D583F90D84}" srcOrd="1" destOrd="0" presId="urn:microsoft.com/office/officeart/2005/8/layout/orgChart1"/>
    <dgm:cxn modelId="{2BE79E04-1AB1-4A5B-9B48-2A60E45F4880}" type="presParOf" srcId="{63A5EF0D-DB30-4F2B-93DB-60F419A4C4BD}" destId="{C929D1A5-731C-4A2E-867A-2FCA1467E1D9}" srcOrd="2" destOrd="0" presId="urn:microsoft.com/office/officeart/2005/8/layout/orgChart1"/>
    <dgm:cxn modelId="{57AF3162-33DC-4D40-9B9F-9E875387D7B7}" type="presParOf" srcId="{9B2C693D-F777-4279-BF94-5E61881FEC86}" destId="{368AAF31-865F-4CA3-A029-3F2FEEFF1A89}" srcOrd="2" destOrd="0" presId="urn:microsoft.com/office/officeart/2005/8/layout/orgChart1"/>
    <dgm:cxn modelId="{6429BFBC-E01F-43AA-9995-C2A15567F938}" type="presParOf" srcId="{05FF6661-6DF7-4CB7-B8FF-A7D3C9E8BD13}" destId="{6EFF6855-3599-4881-A776-F0AF51397C9E}" srcOrd="2" destOrd="0" presId="urn:microsoft.com/office/officeart/2005/8/layout/orgChart1"/>
    <dgm:cxn modelId="{44238010-48C2-40F6-B616-AEEBF3645ECF}" type="presParOf" srcId="{1A5CB358-E7C8-4DB2-839F-B1F737167A07}" destId="{B6C1FBA5-B503-4418-94BF-2EA72535A9B7}" srcOrd="2" destOrd="0" presId="urn:microsoft.com/office/officeart/2005/8/layout/orgChart1"/>
    <dgm:cxn modelId="{88C3621D-BD8B-4602-A96E-A5E1512E6D92}" type="presParOf" srcId="{E8195675-2AC5-409B-A3BD-49767E60E7FE}" destId="{BB352869-1E2B-48F7-99D6-849D51D9CE1D}" srcOrd="2" destOrd="0" presId="urn:microsoft.com/office/officeart/2005/8/layout/orgChart1"/>
    <dgm:cxn modelId="{DAD0E4C1-6FA8-4F54-AAF6-D80F1DD0D93E}" type="presParOf" srcId="{E8195675-2AC5-409B-A3BD-49767E60E7FE}" destId="{94CD7C48-A54D-4843-8B79-7C5D939C8415}" srcOrd="3" destOrd="0" presId="urn:microsoft.com/office/officeart/2005/8/layout/orgChart1"/>
    <dgm:cxn modelId="{6C3DD251-BE0B-486E-A6CF-9A89160344C7}" type="presParOf" srcId="{94CD7C48-A54D-4843-8B79-7C5D939C8415}" destId="{69388956-A841-4C3F-AE5B-80D25552FA85}" srcOrd="0" destOrd="0" presId="urn:microsoft.com/office/officeart/2005/8/layout/orgChart1"/>
    <dgm:cxn modelId="{BF96EDEC-F01A-4CC0-A916-FC934C18F6CC}" type="presParOf" srcId="{69388956-A841-4C3F-AE5B-80D25552FA85}" destId="{A3AE4F59-789B-42A1-9666-7A24BEE262AD}" srcOrd="0" destOrd="0" presId="urn:microsoft.com/office/officeart/2005/8/layout/orgChart1"/>
    <dgm:cxn modelId="{B9FDE2A4-E502-4FF9-81FF-A15E87E92E8E}" type="presParOf" srcId="{69388956-A841-4C3F-AE5B-80D25552FA85}" destId="{209FC759-2ED4-40FD-A713-EBEEE8C129FD}" srcOrd="1" destOrd="0" presId="urn:microsoft.com/office/officeart/2005/8/layout/orgChart1"/>
    <dgm:cxn modelId="{7AC427F8-9F78-46B7-9B58-11951A23BECB}" type="presParOf" srcId="{94CD7C48-A54D-4843-8B79-7C5D939C8415}" destId="{8F6EA9A6-04B4-41EF-BBDD-0848442B662A}" srcOrd="1" destOrd="0" presId="urn:microsoft.com/office/officeart/2005/8/layout/orgChart1"/>
    <dgm:cxn modelId="{AE64E845-2AD4-46AC-8EF9-9695EBBB467B}" type="presParOf" srcId="{8F6EA9A6-04B4-41EF-BBDD-0848442B662A}" destId="{57A76B03-3D07-457B-8EEA-42D88403AD22}" srcOrd="0" destOrd="0" presId="urn:microsoft.com/office/officeart/2005/8/layout/orgChart1"/>
    <dgm:cxn modelId="{4F62537C-179C-43D0-8B2A-C941AB041F0D}" type="presParOf" srcId="{8F6EA9A6-04B4-41EF-BBDD-0848442B662A}" destId="{5DCEBCD4-3944-4566-B0FE-CBA8920DFA20}" srcOrd="1" destOrd="0" presId="urn:microsoft.com/office/officeart/2005/8/layout/orgChart1"/>
    <dgm:cxn modelId="{1ADD49B3-769A-4B21-8F1C-59E3D1793760}" type="presParOf" srcId="{5DCEBCD4-3944-4566-B0FE-CBA8920DFA20}" destId="{B226F9CF-30E1-4675-B090-7417776F9A99}" srcOrd="0" destOrd="0" presId="urn:microsoft.com/office/officeart/2005/8/layout/orgChart1"/>
    <dgm:cxn modelId="{A41CDF5A-1D90-4567-8919-AB4AC05600E6}" type="presParOf" srcId="{B226F9CF-30E1-4675-B090-7417776F9A99}" destId="{F2460370-2111-46AA-8377-02FF738BBBC5}" srcOrd="0" destOrd="0" presId="urn:microsoft.com/office/officeart/2005/8/layout/orgChart1"/>
    <dgm:cxn modelId="{C51D6862-5D91-4F38-B9F3-E99E3A4D7A08}" type="presParOf" srcId="{B226F9CF-30E1-4675-B090-7417776F9A99}" destId="{42318586-7A51-4E0A-AD3F-2E2CEF4F965F}" srcOrd="1" destOrd="0" presId="urn:microsoft.com/office/officeart/2005/8/layout/orgChart1"/>
    <dgm:cxn modelId="{1BF1A2DB-6310-43E5-BE0F-ACA7B2A13A85}" type="presParOf" srcId="{5DCEBCD4-3944-4566-B0FE-CBA8920DFA20}" destId="{947D3ADC-5F66-4DA5-9961-2B7DBAD6C155}" srcOrd="1" destOrd="0" presId="urn:microsoft.com/office/officeart/2005/8/layout/orgChart1"/>
    <dgm:cxn modelId="{9F45C7D0-E508-42E5-A5EC-E4A705B76D8D}" type="presParOf" srcId="{947D3ADC-5F66-4DA5-9961-2B7DBAD6C155}" destId="{31EF5FFD-E08D-44B3-8606-07D549FEAF56}" srcOrd="0" destOrd="0" presId="urn:microsoft.com/office/officeart/2005/8/layout/orgChart1"/>
    <dgm:cxn modelId="{9DE81FA2-401B-412D-A0D0-C9F4A186FC89}" type="presParOf" srcId="{947D3ADC-5F66-4DA5-9961-2B7DBAD6C155}" destId="{420AE7BA-2994-4C62-991F-DFD699E4502B}" srcOrd="1" destOrd="0" presId="urn:microsoft.com/office/officeart/2005/8/layout/orgChart1"/>
    <dgm:cxn modelId="{DCDE3B03-6715-4940-922B-627964FF8C27}" type="presParOf" srcId="{420AE7BA-2994-4C62-991F-DFD699E4502B}" destId="{98CA8A4C-B6E7-4046-875E-322EAAC42E57}" srcOrd="0" destOrd="0" presId="urn:microsoft.com/office/officeart/2005/8/layout/orgChart1"/>
    <dgm:cxn modelId="{0630397C-0176-4284-9D34-C2C6D5FFE8DD}" type="presParOf" srcId="{98CA8A4C-B6E7-4046-875E-322EAAC42E57}" destId="{92E7673C-50EA-46EA-96FC-6F246FE33E66}" srcOrd="0" destOrd="0" presId="urn:microsoft.com/office/officeart/2005/8/layout/orgChart1"/>
    <dgm:cxn modelId="{802804BE-ABCA-4B7B-84F0-857A34C85C06}" type="presParOf" srcId="{98CA8A4C-B6E7-4046-875E-322EAAC42E57}" destId="{36D01568-C95E-41EB-839C-676E1E4A7924}" srcOrd="1" destOrd="0" presId="urn:microsoft.com/office/officeart/2005/8/layout/orgChart1"/>
    <dgm:cxn modelId="{D724AFF3-B9EF-4CEC-8681-1E7D30E331E2}" type="presParOf" srcId="{420AE7BA-2994-4C62-991F-DFD699E4502B}" destId="{830402B1-C739-4300-9715-937A38A7D8E7}" srcOrd="1" destOrd="0" presId="urn:microsoft.com/office/officeart/2005/8/layout/orgChart1"/>
    <dgm:cxn modelId="{36160F1B-F80D-4841-8669-2F1582328013}" type="presParOf" srcId="{420AE7BA-2994-4C62-991F-DFD699E4502B}" destId="{DF46D041-9EA7-4E23-857D-0BC219321CEE}" srcOrd="2" destOrd="0" presId="urn:microsoft.com/office/officeart/2005/8/layout/orgChart1"/>
    <dgm:cxn modelId="{4FDF85E1-7573-4109-A3A1-384DB0EE5E0B}" type="presParOf" srcId="{5DCEBCD4-3944-4566-B0FE-CBA8920DFA20}" destId="{6AE442E4-8353-4A10-9B37-DE3760EEC11F}" srcOrd="2" destOrd="0" presId="urn:microsoft.com/office/officeart/2005/8/layout/orgChart1"/>
    <dgm:cxn modelId="{436108F5-8C85-45ED-A45C-903ADA07D568}" type="presParOf" srcId="{8F6EA9A6-04B4-41EF-BBDD-0848442B662A}" destId="{E465F9BE-B7BD-4AA5-B05D-5D6D7BB35D7E}" srcOrd="2" destOrd="0" presId="urn:microsoft.com/office/officeart/2005/8/layout/orgChart1"/>
    <dgm:cxn modelId="{E0D5939D-0676-4AD0-9BFE-87F203019A59}" type="presParOf" srcId="{8F6EA9A6-04B4-41EF-BBDD-0848442B662A}" destId="{60E6812B-6782-44EE-94DC-E136F00FD105}" srcOrd="3" destOrd="0" presId="urn:microsoft.com/office/officeart/2005/8/layout/orgChart1"/>
    <dgm:cxn modelId="{60CB1656-6FD5-448E-861A-682F28A8830E}" type="presParOf" srcId="{60E6812B-6782-44EE-94DC-E136F00FD105}" destId="{0EFAD6CA-BE62-46F4-A6A8-D258805FC8E5}" srcOrd="0" destOrd="0" presId="urn:microsoft.com/office/officeart/2005/8/layout/orgChart1"/>
    <dgm:cxn modelId="{FFFA5781-6803-4AEB-83FA-2588B0E7F4C4}" type="presParOf" srcId="{0EFAD6CA-BE62-46F4-A6A8-D258805FC8E5}" destId="{59B11E13-46DF-476B-B17A-5959D297E83D}" srcOrd="0" destOrd="0" presId="urn:microsoft.com/office/officeart/2005/8/layout/orgChart1"/>
    <dgm:cxn modelId="{40587913-C43E-4011-BDAC-9CB5EA1DF301}" type="presParOf" srcId="{0EFAD6CA-BE62-46F4-A6A8-D258805FC8E5}" destId="{A020422A-327C-4CD9-944E-CC4686F3B486}" srcOrd="1" destOrd="0" presId="urn:microsoft.com/office/officeart/2005/8/layout/orgChart1"/>
    <dgm:cxn modelId="{EE2FD634-AB2E-4DD0-9C1A-23B48A97C6AD}" type="presParOf" srcId="{60E6812B-6782-44EE-94DC-E136F00FD105}" destId="{9807F1BD-FF1E-4CD0-8E11-8151865DAC61}" srcOrd="1" destOrd="0" presId="urn:microsoft.com/office/officeart/2005/8/layout/orgChart1"/>
    <dgm:cxn modelId="{FC7D9ABC-7D96-4557-A4A5-8923E40CAF3A}" type="presParOf" srcId="{9807F1BD-FF1E-4CD0-8E11-8151865DAC61}" destId="{1B7C2119-A451-41F4-B0AF-EBA36DE30E1A}" srcOrd="0" destOrd="0" presId="urn:microsoft.com/office/officeart/2005/8/layout/orgChart1"/>
    <dgm:cxn modelId="{DE8D4ED4-AA2F-4C4E-9E2B-54CA5986C6FD}" type="presParOf" srcId="{9807F1BD-FF1E-4CD0-8E11-8151865DAC61}" destId="{81C234B6-B676-4773-9E84-71F866BC1238}" srcOrd="1" destOrd="0" presId="urn:microsoft.com/office/officeart/2005/8/layout/orgChart1"/>
    <dgm:cxn modelId="{06E07C1B-AE69-4E42-9EFF-7785941ACB14}" type="presParOf" srcId="{81C234B6-B676-4773-9E84-71F866BC1238}" destId="{40C474FF-7B2E-4E6B-8C53-8256540E1164}" srcOrd="0" destOrd="0" presId="urn:microsoft.com/office/officeart/2005/8/layout/orgChart1"/>
    <dgm:cxn modelId="{A59A78C8-FF6E-43ED-A5CD-1EA46E1AFE53}" type="presParOf" srcId="{40C474FF-7B2E-4E6B-8C53-8256540E1164}" destId="{16A8E70A-7F5A-4368-A8F4-F46A0CC2B32A}" srcOrd="0" destOrd="0" presId="urn:microsoft.com/office/officeart/2005/8/layout/orgChart1"/>
    <dgm:cxn modelId="{E446BA41-87CD-42E8-BBF5-1C1265B50F3E}" type="presParOf" srcId="{40C474FF-7B2E-4E6B-8C53-8256540E1164}" destId="{B14688D9-0F74-41E2-A0D6-01710FF4B47F}" srcOrd="1" destOrd="0" presId="urn:microsoft.com/office/officeart/2005/8/layout/orgChart1"/>
    <dgm:cxn modelId="{23386472-88DA-4DC8-98E4-E278E1B316D6}" type="presParOf" srcId="{81C234B6-B676-4773-9E84-71F866BC1238}" destId="{43F1721F-373E-4470-B1BE-BF0D30B3F27F}" srcOrd="1" destOrd="0" presId="urn:microsoft.com/office/officeart/2005/8/layout/orgChart1"/>
    <dgm:cxn modelId="{CF56BD6C-9E1E-4A8E-BE74-FCC148DCD924}" type="presParOf" srcId="{43F1721F-373E-4470-B1BE-BF0D30B3F27F}" destId="{C3C7D7A9-9C34-4993-8A34-035A5D1A2882}" srcOrd="0" destOrd="0" presId="urn:microsoft.com/office/officeart/2005/8/layout/orgChart1"/>
    <dgm:cxn modelId="{11613A37-9F5E-417C-92B0-464F41B9D987}" type="presParOf" srcId="{43F1721F-373E-4470-B1BE-BF0D30B3F27F}" destId="{BDFCBDF0-4FB9-4F80-A33B-20304E77F747}" srcOrd="1" destOrd="0" presId="urn:microsoft.com/office/officeart/2005/8/layout/orgChart1"/>
    <dgm:cxn modelId="{2E23729B-B776-4FD4-B512-7128EF029534}" type="presParOf" srcId="{BDFCBDF0-4FB9-4F80-A33B-20304E77F747}" destId="{3B013A36-A1F7-4513-8A49-574C1233815E}" srcOrd="0" destOrd="0" presId="urn:microsoft.com/office/officeart/2005/8/layout/orgChart1"/>
    <dgm:cxn modelId="{C3B6828F-2BE8-4086-A277-54A10EC30D42}" type="presParOf" srcId="{3B013A36-A1F7-4513-8A49-574C1233815E}" destId="{49EE1D99-D21D-488A-9536-39D0F243CBDB}" srcOrd="0" destOrd="0" presId="urn:microsoft.com/office/officeart/2005/8/layout/orgChart1"/>
    <dgm:cxn modelId="{29CEF264-2144-4252-BC3A-9D78F302B537}" type="presParOf" srcId="{3B013A36-A1F7-4513-8A49-574C1233815E}" destId="{5520E7BC-9AC1-4F29-AEAC-75C9E38B57F0}" srcOrd="1" destOrd="0" presId="urn:microsoft.com/office/officeart/2005/8/layout/orgChart1"/>
    <dgm:cxn modelId="{21905725-5F96-4657-BA99-3D90A33E5AF6}" type="presParOf" srcId="{BDFCBDF0-4FB9-4F80-A33B-20304E77F747}" destId="{58BA6BE4-72B5-4F69-A00B-D3DC7CCED10C}" srcOrd="1" destOrd="0" presId="urn:microsoft.com/office/officeart/2005/8/layout/orgChart1"/>
    <dgm:cxn modelId="{67C3DE95-A0C7-42BC-9213-E7792AFF8291}" type="presParOf" srcId="{BDFCBDF0-4FB9-4F80-A33B-20304E77F747}" destId="{3BA89DE5-A98B-43FC-AE78-678220B487BC}" srcOrd="2" destOrd="0" presId="urn:microsoft.com/office/officeart/2005/8/layout/orgChart1"/>
    <dgm:cxn modelId="{7AE2C977-9B5A-4B45-ADA6-CC60DAFB335A}" type="presParOf" srcId="{81C234B6-B676-4773-9E84-71F866BC1238}" destId="{3BF1BB3C-D8A1-4069-8456-F72E3F478B2B}" srcOrd="2" destOrd="0" presId="urn:microsoft.com/office/officeart/2005/8/layout/orgChart1"/>
    <dgm:cxn modelId="{3B7492C0-A5E9-48EE-AA8C-BB7CA8FC8561}" type="presParOf" srcId="{60E6812B-6782-44EE-94DC-E136F00FD105}" destId="{763989B3-EEA3-48D9-95AC-C4FCB784A21B}" srcOrd="2" destOrd="0" presId="urn:microsoft.com/office/officeart/2005/8/layout/orgChart1"/>
    <dgm:cxn modelId="{85971183-2C9B-4176-8CFA-C84A1BACF76E}" type="presParOf" srcId="{94CD7C48-A54D-4843-8B79-7C5D939C8415}" destId="{FA942F97-C8A0-4502-88E6-3935732DDFD6}" srcOrd="2" destOrd="0" presId="urn:microsoft.com/office/officeart/2005/8/layout/orgChart1"/>
    <dgm:cxn modelId="{B5582144-A2A5-457F-91A0-9757DE9839D4}" type="presParOf" srcId="{E8195675-2AC5-409B-A3BD-49767E60E7FE}" destId="{5BA3B91F-4BB2-4E65-9883-4F84CDB30CA9}" srcOrd="4" destOrd="0" presId="urn:microsoft.com/office/officeart/2005/8/layout/orgChart1"/>
    <dgm:cxn modelId="{C8E46499-C0AC-40FF-AFE2-476C02430CC3}" type="presParOf" srcId="{E8195675-2AC5-409B-A3BD-49767E60E7FE}" destId="{5B518CCB-92E6-458C-9C3E-A4BE82D9771E}" srcOrd="5" destOrd="0" presId="urn:microsoft.com/office/officeart/2005/8/layout/orgChart1"/>
    <dgm:cxn modelId="{040F8F11-87BE-4069-9483-7A4132448776}" type="presParOf" srcId="{5B518CCB-92E6-458C-9C3E-A4BE82D9771E}" destId="{B38DF186-7B38-418B-B34D-457445627F67}" srcOrd="0" destOrd="0" presId="urn:microsoft.com/office/officeart/2005/8/layout/orgChart1"/>
    <dgm:cxn modelId="{F4F39C8A-2C04-47F6-B32A-558F5DB6BBF1}" type="presParOf" srcId="{B38DF186-7B38-418B-B34D-457445627F67}" destId="{56649EC5-B66C-4F08-BDEF-375913A3CB1D}" srcOrd="0" destOrd="0" presId="urn:microsoft.com/office/officeart/2005/8/layout/orgChart1"/>
    <dgm:cxn modelId="{68AF6FB6-683B-4D3C-BCEF-44D9A526720B}" type="presParOf" srcId="{B38DF186-7B38-418B-B34D-457445627F67}" destId="{EA30C6C4-F4C1-4259-9302-EDD9D9E2A503}" srcOrd="1" destOrd="0" presId="urn:microsoft.com/office/officeart/2005/8/layout/orgChart1"/>
    <dgm:cxn modelId="{74319388-58FE-40CC-BD87-E5371F7F6687}" type="presParOf" srcId="{5B518CCB-92E6-458C-9C3E-A4BE82D9771E}" destId="{2E9FF0A1-0080-4F39-AAC5-3831BE16ECFD}" srcOrd="1" destOrd="0" presId="urn:microsoft.com/office/officeart/2005/8/layout/orgChart1"/>
    <dgm:cxn modelId="{8EF106D8-FDBB-4052-A3F2-3240F8F03EE2}" type="presParOf" srcId="{2E9FF0A1-0080-4F39-AAC5-3831BE16ECFD}" destId="{46F53D1C-DAF9-40EC-9C35-1518D1E34278}" srcOrd="0" destOrd="0" presId="urn:microsoft.com/office/officeart/2005/8/layout/orgChart1"/>
    <dgm:cxn modelId="{C7C0A6C2-3968-4CBB-B4D7-87F0EB443586}" type="presParOf" srcId="{2E9FF0A1-0080-4F39-AAC5-3831BE16ECFD}" destId="{D10CCE6D-DB1B-4D2A-BFE0-945A9505E049}" srcOrd="1" destOrd="0" presId="urn:microsoft.com/office/officeart/2005/8/layout/orgChart1"/>
    <dgm:cxn modelId="{E73F4268-D7CA-46C5-A91B-C268B460B3BA}" type="presParOf" srcId="{D10CCE6D-DB1B-4D2A-BFE0-945A9505E049}" destId="{4881CF93-D282-41DD-8061-EDDBD0375C12}" srcOrd="0" destOrd="0" presId="urn:microsoft.com/office/officeart/2005/8/layout/orgChart1"/>
    <dgm:cxn modelId="{21E121B3-5256-4072-873F-BE5959CA11E5}" type="presParOf" srcId="{4881CF93-D282-41DD-8061-EDDBD0375C12}" destId="{2E44ADB4-D3C9-4C8C-9E60-2D57D2A07564}" srcOrd="0" destOrd="0" presId="urn:microsoft.com/office/officeart/2005/8/layout/orgChart1"/>
    <dgm:cxn modelId="{22042B4A-5738-45F8-94C8-8F363CB29EBD}" type="presParOf" srcId="{4881CF93-D282-41DD-8061-EDDBD0375C12}" destId="{9C5F6F03-07B9-4340-8F85-09DBD9581E05}" srcOrd="1" destOrd="0" presId="urn:microsoft.com/office/officeart/2005/8/layout/orgChart1"/>
    <dgm:cxn modelId="{827F28A4-D9B7-434A-BA63-3582114827AD}" type="presParOf" srcId="{D10CCE6D-DB1B-4D2A-BFE0-945A9505E049}" destId="{234E860B-0112-4C47-B8CA-BFE338E5D249}" srcOrd="1" destOrd="0" presId="urn:microsoft.com/office/officeart/2005/8/layout/orgChart1"/>
    <dgm:cxn modelId="{D0421D1A-00CE-44BB-A965-C4AAB2D803D8}" type="presParOf" srcId="{234E860B-0112-4C47-B8CA-BFE338E5D249}" destId="{13D1CCAC-788C-4DE9-B4D9-F255F7783710}" srcOrd="0" destOrd="0" presId="urn:microsoft.com/office/officeart/2005/8/layout/orgChart1"/>
    <dgm:cxn modelId="{65FBD025-54EA-464D-AD2E-5A589B94E88C}" type="presParOf" srcId="{234E860B-0112-4C47-B8CA-BFE338E5D249}" destId="{C76EB803-8273-44D8-89A0-DE08192C35FE}" srcOrd="1" destOrd="0" presId="urn:microsoft.com/office/officeart/2005/8/layout/orgChart1"/>
    <dgm:cxn modelId="{84D372B6-28A1-4075-91E0-0ED9CB98B671}" type="presParOf" srcId="{C76EB803-8273-44D8-89A0-DE08192C35FE}" destId="{6C20941B-3035-48F1-BF64-3DBCB2E4A208}" srcOrd="0" destOrd="0" presId="urn:microsoft.com/office/officeart/2005/8/layout/orgChart1"/>
    <dgm:cxn modelId="{6571B7F7-58F6-4887-A756-65A0ED313C78}" type="presParOf" srcId="{6C20941B-3035-48F1-BF64-3DBCB2E4A208}" destId="{2F44799F-470D-41FF-A03A-C5FAAFC53C3F}" srcOrd="0" destOrd="0" presId="urn:microsoft.com/office/officeart/2005/8/layout/orgChart1"/>
    <dgm:cxn modelId="{EA0C463F-EE22-470E-9534-4FEA16447B27}" type="presParOf" srcId="{6C20941B-3035-48F1-BF64-3DBCB2E4A208}" destId="{3ADA6553-A0BF-474B-869D-1CE7CF11554B}" srcOrd="1" destOrd="0" presId="urn:microsoft.com/office/officeart/2005/8/layout/orgChart1"/>
    <dgm:cxn modelId="{0D8C3432-CAE6-4CE9-91D1-478017C6E3EA}" type="presParOf" srcId="{C76EB803-8273-44D8-89A0-DE08192C35FE}" destId="{4E05BED0-96A6-4F20-915F-56F952184444}" srcOrd="1" destOrd="0" presId="urn:microsoft.com/office/officeart/2005/8/layout/orgChart1"/>
    <dgm:cxn modelId="{402EB8C0-9C31-454D-B2BC-0884F0166030}" type="presParOf" srcId="{C76EB803-8273-44D8-89A0-DE08192C35FE}" destId="{AE08CB40-CBB3-429B-9C51-06E2C013A3AE}" srcOrd="2" destOrd="0" presId="urn:microsoft.com/office/officeart/2005/8/layout/orgChart1"/>
    <dgm:cxn modelId="{BA16B0DD-7B3F-4D21-8993-C287A70661DB}" type="presParOf" srcId="{D10CCE6D-DB1B-4D2A-BFE0-945A9505E049}" destId="{769A597C-3DF6-47B7-8074-7B0CE9B50A5D}" srcOrd="2" destOrd="0" presId="urn:microsoft.com/office/officeart/2005/8/layout/orgChart1"/>
    <dgm:cxn modelId="{8BA3C627-E816-4E60-8F76-48194FF01403}" type="presParOf" srcId="{2E9FF0A1-0080-4F39-AAC5-3831BE16ECFD}" destId="{79D14EBE-0EE7-4CEF-88DA-5D293465E5C1}" srcOrd="2" destOrd="0" presId="urn:microsoft.com/office/officeart/2005/8/layout/orgChart1"/>
    <dgm:cxn modelId="{EC4A4F34-E379-4A06-A838-6061D54A8ED8}" type="presParOf" srcId="{2E9FF0A1-0080-4F39-AAC5-3831BE16ECFD}" destId="{9A6FC6B6-9509-49C7-96C7-B43E251A921C}" srcOrd="3" destOrd="0" presId="urn:microsoft.com/office/officeart/2005/8/layout/orgChart1"/>
    <dgm:cxn modelId="{D8C0592B-7F4F-451A-BBE2-1D14B886126E}" type="presParOf" srcId="{9A6FC6B6-9509-49C7-96C7-B43E251A921C}" destId="{BBDA5C95-C52C-408F-A0D2-6EC24DDBEDEF}" srcOrd="0" destOrd="0" presId="urn:microsoft.com/office/officeart/2005/8/layout/orgChart1"/>
    <dgm:cxn modelId="{A21B2778-28E9-42E6-AD98-AC7175876194}" type="presParOf" srcId="{BBDA5C95-C52C-408F-A0D2-6EC24DDBEDEF}" destId="{DAA773DC-6AD1-48EB-B9E1-0BB64F48A417}" srcOrd="0" destOrd="0" presId="urn:microsoft.com/office/officeart/2005/8/layout/orgChart1"/>
    <dgm:cxn modelId="{9D488A57-93DB-4464-B075-036800F028D8}" type="presParOf" srcId="{BBDA5C95-C52C-408F-A0D2-6EC24DDBEDEF}" destId="{329584A7-2D93-4A49-8E74-C509528C5EBB}" srcOrd="1" destOrd="0" presId="urn:microsoft.com/office/officeart/2005/8/layout/orgChart1"/>
    <dgm:cxn modelId="{8BFE1D0E-2ED0-440F-90A2-FA43C05112D1}" type="presParOf" srcId="{9A6FC6B6-9509-49C7-96C7-B43E251A921C}" destId="{CE515E76-EC62-44E8-8B38-48B1011F5EC5}" srcOrd="1" destOrd="0" presId="urn:microsoft.com/office/officeart/2005/8/layout/orgChart1"/>
    <dgm:cxn modelId="{5612C930-BD86-40B8-B8D7-79BBCF3F9EB0}" type="presParOf" srcId="{CE515E76-EC62-44E8-8B38-48B1011F5EC5}" destId="{C37DFBD9-2620-4B8C-B770-9F029F89AEFB}" srcOrd="0" destOrd="0" presId="urn:microsoft.com/office/officeart/2005/8/layout/orgChart1"/>
    <dgm:cxn modelId="{3122BA2E-C624-4D35-A36D-686B5A284CF6}" type="presParOf" srcId="{CE515E76-EC62-44E8-8B38-48B1011F5EC5}" destId="{90E8A680-5B25-450E-A187-083134DCC5FC}" srcOrd="1" destOrd="0" presId="urn:microsoft.com/office/officeart/2005/8/layout/orgChart1"/>
    <dgm:cxn modelId="{2D4D3817-4CD2-4C85-84D8-C4A96447DA92}" type="presParOf" srcId="{90E8A680-5B25-450E-A187-083134DCC5FC}" destId="{47466453-2A59-4E4C-BC95-8EA50729F910}" srcOrd="0" destOrd="0" presId="urn:microsoft.com/office/officeart/2005/8/layout/orgChart1"/>
    <dgm:cxn modelId="{05F85446-0FC6-456F-AA02-FF48470EBCE5}" type="presParOf" srcId="{47466453-2A59-4E4C-BC95-8EA50729F910}" destId="{B6C5B188-9926-4185-8839-79313CD2D6AE}" srcOrd="0" destOrd="0" presId="urn:microsoft.com/office/officeart/2005/8/layout/orgChart1"/>
    <dgm:cxn modelId="{FD0320E0-7B66-44AB-AB9E-D5D07EC7109F}" type="presParOf" srcId="{47466453-2A59-4E4C-BC95-8EA50729F910}" destId="{C9554605-A5B8-4584-AEBC-5DEBDAE8AFC7}" srcOrd="1" destOrd="0" presId="urn:microsoft.com/office/officeart/2005/8/layout/orgChart1"/>
    <dgm:cxn modelId="{C94AC518-3F0D-4B4D-A59F-3387109E8EA5}" type="presParOf" srcId="{90E8A680-5B25-450E-A187-083134DCC5FC}" destId="{AD49D5B8-5A4D-4CE7-B292-88EFBDF92540}" srcOrd="1" destOrd="0" presId="urn:microsoft.com/office/officeart/2005/8/layout/orgChart1"/>
    <dgm:cxn modelId="{E978D9C0-4853-4DDD-8A35-06D65CEE54DA}" type="presParOf" srcId="{AD49D5B8-5A4D-4CE7-B292-88EFBDF92540}" destId="{9C9B25C6-5F23-42F8-BC16-3BCE16D0E56E}" srcOrd="0" destOrd="0" presId="urn:microsoft.com/office/officeart/2005/8/layout/orgChart1"/>
    <dgm:cxn modelId="{01D5B39D-422B-4A9C-9191-D06A2125A9CE}" type="presParOf" srcId="{AD49D5B8-5A4D-4CE7-B292-88EFBDF92540}" destId="{5ABDB658-4A74-40DE-931D-0068FA273A57}" srcOrd="1" destOrd="0" presId="urn:microsoft.com/office/officeart/2005/8/layout/orgChart1"/>
    <dgm:cxn modelId="{6388D974-54F8-4EF3-9871-3B72D9BF9ED7}" type="presParOf" srcId="{5ABDB658-4A74-40DE-931D-0068FA273A57}" destId="{FF6E372D-F362-4F4A-80C7-312918318187}" srcOrd="0" destOrd="0" presId="urn:microsoft.com/office/officeart/2005/8/layout/orgChart1"/>
    <dgm:cxn modelId="{2F38F92C-32F2-4AD7-8221-9BFC968346A8}" type="presParOf" srcId="{FF6E372D-F362-4F4A-80C7-312918318187}" destId="{7B9AC971-8583-4806-9BE5-4A02F8B2250C}" srcOrd="0" destOrd="0" presId="urn:microsoft.com/office/officeart/2005/8/layout/orgChart1"/>
    <dgm:cxn modelId="{AD1451D0-EDE9-4883-A690-6D5B88DB5456}" type="presParOf" srcId="{FF6E372D-F362-4F4A-80C7-312918318187}" destId="{AACFD992-94DF-4564-ABF6-31408A28B2F6}" srcOrd="1" destOrd="0" presId="urn:microsoft.com/office/officeart/2005/8/layout/orgChart1"/>
    <dgm:cxn modelId="{B58037AE-58DD-4CD0-A943-947481D1983C}" type="presParOf" srcId="{5ABDB658-4A74-40DE-931D-0068FA273A57}" destId="{7A898055-BBEE-4806-A1CD-37ADC99E9EEA}" srcOrd="1" destOrd="0" presId="urn:microsoft.com/office/officeart/2005/8/layout/orgChart1"/>
    <dgm:cxn modelId="{8018E156-D159-4401-A783-FECB5F160F3C}" type="presParOf" srcId="{5ABDB658-4A74-40DE-931D-0068FA273A57}" destId="{C8171527-A0C5-4FBE-A918-AFDFEAF2BC43}" srcOrd="2" destOrd="0" presId="urn:microsoft.com/office/officeart/2005/8/layout/orgChart1"/>
    <dgm:cxn modelId="{1D7D3DBC-21CB-46BD-98A9-A7C1B32199EE}" type="presParOf" srcId="{90E8A680-5B25-450E-A187-083134DCC5FC}" destId="{8FEADEDC-4144-4EB0-AC7F-C134D19988EB}" srcOrd="2" destOrd="0" presId="urn:microsoft.com/office/officeart/2005/8/layout/orgChart1"/>
    <dgm:cxn modelId="{51ED969A-79E0-4294-B3DE-C19D340C70EA}" type="presParOf" srcId="{9A6FC6B6-9509-49C7-96C7-B43E251A921C}" destId="{E54C61E5-3CCC-489C-8E69-EB21F32E6172}" srcOrd="2" destOrd="0" presId="urn:microsoft.com/office/officeart/2005/8/layout/orgChart1"/>
    <dgm:cxn modelId="{FF1BE22C-37CD-4E28-A085-FFFF6F757281}" type="presParOf" srcId="{5B518CCB-92E6-458C-9C3E-A4BE82D9771E}" destId="{CAEB9A3D-22EE-425F-8901-484093052F38}" srcOrd="2" destOrd="0" presId="urn:microsoft.com/office/officeart/2005/8/layout/orgChart1"/>
    <dgm:cxn modelId="{79344D59-5699-47DC-83F9-BC7D3D8A7A87}" type="presParOf" srcId="{179DEFD0-B7FB-4697-9D08-888CF19C28ED}" destId="{9663AA18-AB70-44B6-B192-1E2A26ADD6AD}" srcOrd="2" destOrd="0" presId="urn:microsoft.com/office/officeart/2005/8/layout/orgChart1"/>
    <dgm:cxn modelId="{6D032A25-9541-458C-8CFC-7EFFABD997A8}" type="presParOf" srcId="{ECB337A7-2A70-407A-8DAB-79C7FA5F7688}" destId="{E8570433-375C-4A34-962C-59E1733B9098}" srcOrd="1" destOrd="0" presId="urn:microsoft.com/office/officeart/2005/8/layout/orgChart1"/>
    <dgm:cxn modelId="{4DB703E3-8690-46FB-A20D-0C71DC02E62E}" type="presParOf" srcId="{E8570433-375C-4A34-962C-59E1733B9098}" destId="{E82AF2C2-E2FA-43B4-8B79-DF9EF0B4060D}" srcOrd="0" destOrd="0" presId="urn:microsoft.com/office/officeart/2005/8/layout/orgChart1"/>
    <dgm:cxn modelId="{1C3BA43B-95FB-4E1C-9205-75FEBFDDED0F}" type="presParOf" srcId="{E82AF2C2-E2FA-43B4-8B79-DF9EF0B4060D}" destId="{8E832E54-3B2B-44FD-9710-B7D45A39AD6D}" srcOrd="0" destOrd="0" presId="urn:microsoft.com/office/officeart/2005/8/layout/orgChart1"/>
    <dgm:cxn modelId="{191690BE-44A1-4F21-B2B9-A7A20D73D641}" type="presParOf" srcId="{E82AF2C2-E2FA-43B4-8B79-DF9EF0B4060D}" destId="{E3B48DF8-01F4-4E77-8450-65CABECE6F7C}" srcOrd="1" destOrd="0" presId="urn:microsoft.com/office/officeart/2005/8/layout/orgChart1"/>
    <dgm:cxn modelId="{618C6A6B-58B5-4776-9E25-CBA97380738D}" type="presParOf" srcId="{E8570433-375C-4A34-962C-59E1733B9098}" destId="{9A03F925-3236-406B-B8D5-6B56FDED98B8}" srcOrd="1" destOrd="0" presId="urn:microsoft.com/office/officeart/2005/8/layout/orgChart1"/>
    <dgm:cxn modelId="{EFD1637D-4637-4223-B014-88EE84107EAF}" type="presParOf" srcId="{9A03F925-3236-406B-B8D5-6B56FDED98B8}" destId="{D782AD55-6538-4C1F-B68D-7A75D49B5B58}" srcOrd="0" destOrd="0" presId="urn:microsoft.com/office/officeart/2005/8/layout/orgChart1"/>
    <dgm:cxn modelId="{365092E3-A6DE-48D0-A58C-B57A2EBE685F}" type="presParOf" srcId="{9A03F925-3236-406B-B8D5-6B56FDED98B8}" destId="{6CB56222-FF18-4440-9F36-CB2197EA1F53}" srcOrd="1" destOrd="0" presId="urn:microsoft.com/office/officeart/2005/8/layout/orgChart1"/>
    <dgm:cxn modelId="{2476B221-7CFF-452D-8056-8613031BE432}" type="presParOf" srcId="{6CB56222-FF18-4440-9F36-CB2197EA1F53}" destId="{5ADD3FCE-2645-4F99-AE6E-32BF1F41C7CE}" srcOrd="0" destOrd="0" presId="urn:microsoft.com/office/officeart/2005/8/layout/orgChart1"/>
    <dgm:cxn modelId="{36C8FB27-A17A-4C56-B6CB-02ED12149B32}" type="presParOf" srcId="{5ADD3FCE-2645-4F99-AE6E-32BF1F41C7CE}" destId="{530D967C-64BD-4B3A-BA1F-9E93026F21C6}" srcOrd="0" destOrd="0" presId="urn:microsoft.com/office/officeart/2005/8/layout/orgChart1"/>
    <dgm:cxn modelId="{290BA1F4-AC55-4186-95D8-B07E33AE8C34}" type="presParOf" srcId="{5ADD3FCE-2645-4F99-AE6E-32BF1F41C7CE}" destId="{1B5CC835-63DB-4338-8B0D-B288BAB42CE6}" srcOrd="1" destOrd="0" presId="urn:microsoft.com/office/officeart/2005/8/layout/orgChart1"/>
    <dgm:cxn modelId="{3BAA9DA2-E523-437C-B3CE-14567B6EB0EA}" type="presParOf" srcId="{6CB56222-FF18-4440-9F36-CB2197EA1F53}" destId="{ACAF9D01-947C-4612-91B5-F908BA187220}" srcOrd="1" destOrd="0" presId="urn:microsoft.com/office/officeart/2005/8/layout/orgChart1"/>
    <dgm:cxn modelId="{B916F980-5B88-46A3-85CF-E25797EDFED4}" type="presParOf" srcId="{ACAF9D01-947C-4612-91B5-F908BA187220}" destId="{1F614D63-F079-4155-9CF4-4C19D585C51C}" srcOrd="0" destOrd="0" presId="urn:microsoft.com/office/officeart/2005/8/layout/orgChart1"/>
    <dgm:cxn modelId="{314A1E2A-7C0B-412E-83B1-7EF093AAD2AB}" type="presParOf" srcId="{ACAF9D01-947C-4612-91B5-F908BA187220}" destId="{6E0CCC5C-2272-424C-ABC6-719F3D387117}" srcOrd="1" destOrd="0" presId="urn:microsoft.com/office/officeart/2005/8/layout/orgChart1"/>
    <dgm:cxn modelId="{96DC90DA-6837-45E7-B322-030D57860000}" type="presParOf" srcId="{6E0CCC5C-2272-424C-ABC6-719F3D387117}" destId="{B2DE8976-AE92-4A86-80F5-CEB7B551CEE8}" srcOrd="0" destOrd="0" presId="urn:microsoft.com/office/officeart/2005/8/layout/orgChart1"/>
    <dgm:cxn modelId="{0CCE6120-96CD-47D4-93EB-0F882306CA63}" type="presParOf" srcId="{B2DE8976-AE92-4A86-80F5-CEB7B551CEE8}" destId="{52A3B2B5-FB7C-4A67-BCFA-74A6947DD356}" srcOrd="0" destOrd="0" presId="urn:microsoft.com/office/officeart/2005/8/layout/orgChart1"/>
    <dgm:cxn modelId="{8A58C2DC-2E93-4D44-AB53-6B1F628102FE}" type="presParOf" srcId="{B2DE8976-AE92-4A86-80F5-CEB7B551CEE8}" destId="{C27265A1-CF29-41A7-A615-2BDE9F375A89}" srcOrd="1" destOrd="0" presId="urn:microsoft.com/office/officeart/2005/8/layout/orgChart1"/>
    <dgm:cxn modelId="{6258366C-F0CE-43CD-BC6F-47CEAB1B5A80}" type="presParOf" srcId="{6E0CCC5C-2272-424C-ABC6-719F3D387117}" destId="{1B7050D8-9258-426C-A8D3-02FC0D074FFA}" srcOrd="1" destOrd="0" presId="urn:microsoft.com/office/officeart/2005/8/layout/orgChart1"/>
    <dgm:cxn modelId="{173C9150-2660-4826-9EEE-1FE1D6083302}" type="presParOf" srcId="{1B7050D8-9258-426C-A8D3-02FC0D074FFA}" destId="{75203203-C729-4B54-8D42-2484B45183B2}" srcOrd="0" destOrd="0" presId="urn:microsoft.com/office/officeart/2005/8/layout/orgChart1"/>
    <dgm:cxn modelId="{D863D97C-D9BB-4C51-9146-25A4FF3FC28E}" type="presParOf" srcId="{1B7050D8-9258-426C-A8D3-02FC0D074FFA}" destId="{76308CD7-BA90-4C06-93E3-777EE5C55B53}" srcOrd="1" destOrd="0" presId="urn:microsoft.com/office/officeart/2005/8/layout/orgChart1"/>
    <dgm:cxn modelId="{CBC80F2F-AA53-4EAD-9118-6660CA8C4DA2}" type="presParOf" srcId="{76308CD7-BA90-4C06-93E3-777EE5C55B53}" destId="{7CFEE53F-0B18-46A1-8A98-202CB7D32DEC}" srcOrd="0" destOrd="0" presId="urn:microsoft.com/office/officeart/2005/8/layout/orgChart1"/>
    <dgm:cxn modelId="{D8530F88-F5FD-4764-854B-F878CAD939EF}" type="presParOf" srcId="{7CFEE53F-0B18-46A1-8A98-202CB7D32DEC}" destId="{49E9EFC3-2DF7-410E-B533-B5DAEBED8A6A}" srcOrd="0" destOrd="0" presId="urn:microsoft.com/office/officeart/2005/8/layout/orgChart1"/>
    <dgm:cxn modelId="{9A0A96BD-7C65-42A7-97C0-07BF40F9A9F5}" type="presParOf" srcId="{7CFEE53F-0B18-46A1-8A98-202CB7D32DEC}" destId="{8302C291-3770-43BD-B8F6-5EC315063AE9}" srcOrd="1" destOrd="0" presId="urn:microsoft.com/office/officeart/2005/8/layout/orgChart1"/>
    <dgm:cxn modelId="{C1B798D4-1B1C-442B-AACF-D1C45C8C568A}" type="presParOf" srcId="{76308CD7-BA90-4C06-93E3-777EE5C55B53}" destId="{F2F32DE5-742C-4FF3-88FC-90ECACC5D6F3}" srcOrd="1" destOrd="0" presId="urn:microsoft.com/office/officeart/2005/8/layout/orgChart1"/>
    <dgm:cxn modelId="{86761E2E-DE4F-45E3-9B6E-5737BEDB9DDE}" type="presParOf" srcId="{76308CD7-BA90-4C06-93E3-777EE5C55B53}" destId="{90C556FF-87AB-464D-A676-304F25FE3747}" srcOrd="2" destOrd="0" presId="urn:microsoft.com/office/officeart/2005/8/layout/orgChart1"/>
    <dgm:cxn modelId="{970AF851-40EC-4D22-8094-530D6204096C}" type="presParOf" srcId="{6E0CCC5C-2272-424C-ABC6-719F3D387117}" destId="{2C0E8354-3F1A-4196-8D7E-89EB0E73B82D}" srcOrd="2" destOrd="0" presId="urn:microsoft.com/office/officeart/2005/8/layout/orgChart1"/>
    <dgm:cxn modelId="{9B74EA16-4A08-4F8F-9A70-41E90F73A49E}" type="presParOf" srcId="{ACAF9D01-947C-4612-91B5-F908BA187220}" destId="{BE450C67-33E2-4911-AFFC-FED579229434}" srcOrd="2" destOrd="0" presId="urn:microsoft.com/office/officeart/2005/8/layout/orgChart1"/>
    <dgm:cxn modelId="{42183441-311C-41C3-8B29-1473FC01319C}" type="presParOf" srcId="{ACAF9D01-947C-4612-91B5-F908BA187220}" destId="{46E0AC60-643A-4C4A-ACF0-626CDA8D7C46}" srcOrd="3" destOrd="0" presId="urn:microsoft.com/office/officeart/2005/8/layout/orgChart1"/>
    <dgm:cxn modelId="{A7D2718C-7989-443A-A674-EA3626121410}" type="presParOf" srcId="{46E0AC60-643A-4C4A-ACF0-626CDA8D7C46}" destId="{094A1C4C-670F-43B1-A079-27787E2294EC}" srcOrd="0" destOrd="0" presId="urn:microsoft.com/office/officeart/2005/8/layout/orgChart1"/>
    <dgm:cxn modelId="{8B6C583F-55AF-4547-8EBD-76CC6E742557}" type="presParOf" srcId="{094A1C4C-670F-43B1-A079-27787E2294EC}" destId="{9CDFC8BF-81D5-420D-BA85-15981AA2821A}" srcOrd="0" destOrd="0" presId="urn:microsoft.com/office/officeart/2005/8/layout/orgChart1"/>
    <dgm:cxn modelId="{0AF40131-3B6E-45A2-ADB4-80D10513C948}" type="presParOf" srcId="{094A1C4C-670F-43B1-A079-27787E2294EC}" destId="{7C1A52CD-3A8B-4840-A87F-E4F838BFBBA3}" srcOrd="1" destOrd="0" presId="urn:microsoft.com/office/officeart/2005/8/layout/orgChart1"/>
    <dgm:cxn modelId="{DE524088-30D1-46A2-A77D-203F363CC083}" type="presParOf" srcId="{46E0AC60-643A-4C4A-ACF0-626CDA8D7C46}" destId="{33AEA38E-CD38-45C2-BEEF-82E1F8C38EAD}" srcOrd="1" destOrd="0" presId="urn:microsoft.com/office/officeart/2005/8/layout/orgChart1"/>
    <dgm:cxn modelId="{08E56414-8820-4006-8642-BF38A6A6DC51}" type="presParOf" srcId="{33AEA38E-CD38-45C2-BEEF-82E1F8C38EAD}" destId="{588FB8E3-6862-45DC-8383-4E0DBAA0F30F}" srcOrd="0" destOrd="0" presId="urn:microsoft.com/office/officeart/2005/8/layout/orgChart1"/>
    <dgm:cxn modelId="{660472DF-5609-47F2-ABB9-2370FED5CD7C}" type="presParOf" srcId="{33AEA38E-CD38-45C2-BEEF-82E1F8C38EAD}" destId="{401E56BC-9D2B-452D-AC86-E3D88433DF56}" srcOrd="1" destOrd="0" presId="urn:microsoft.com/office/officeart/2005/8/layout/orgChart1"/>
    <dgm:cxn modelId="{43FDA6DD-7998-4E23-B829-ED1CD65B38BA}" type="presParOf" srcId="{401E56BC-9D2B-452D-AC86-E3D88433DF56}" destId="{59E7269F-4672-4419-B022-5F95CAFE197C}" srcOrd="0" destOrd="0" presId="urn:microsoft.com/office/officeart/2005/8/layout/orgChart1"/>
    <dgm:cxn modelId="{D349F2A0-0306-4684-9B49-C26581A3B5C7}" type="presParOf" srcId="{59E7269F-4672-4419-B022-5F95CAFE197C}" destId="{40980A90-BF76-4FF9-8526-5A97C0345479}" srcOrd="0" destOrd="0" presId="urn:microsoft.com/office/officeart/2005/8/layout/orgChart1"/>
    <dgm:cxn modelId="{5F8F79FA-352C-48F7-A644-69A734320CED}" type="presParOf" srcId="{59E7269F-4672-4419-B022-5F95CAFE197C}" destId="{12727075-289C-4557-A169-688485F0BCEC}" srcOrd="1" destOrd="0" presId="urn:microsoft.com/office/officeart/2005/8/layout/orgChart1"/>
    <dgm:cxn modelId="{0BBDF31D-DCFB-4B0E-98CD-DC77BCBCB34A}" type="presParOf" srcId="{401E56BC-9D2B-452D-AC86-E3D88433DF56}" destId="{D1E8C1EF-C153-4673-8662-6BE4D9020052}" srcOrd="1" destOrd="0" presId="urn:microsoft.com/office/officeart/2005/8/layout/orgChart1"/>
    <dgm:cxn modelId="{2AE36296-0205-476C-A379-5210C9FD503C}" type="presParOf" srcId="{D1E8C1EF-C153-4673-8662-6BE4D9020052}" destId="{409FFED3-D666-4F57-9CFE-5F6712824B3C}" srcOrd="0" destOrd="0" presId="urn:microsoft.com/office/officeart/2005/8/layout/orgChart1"/>
    <dgm:cxn modelId="{0B43AD34-0120-4818-AF56-A7A7249BD757}" type="presParOf" srcId="{D1E8C1EF-C153-4673-8662-6BE4D9020052}" destId="{97399EDC-EE4D-4986-9F2B-8D315DB4340A}" srcOrd="1" destOrd="0" presId="urn:microsoft.com/office/officeart/2005/8/layout/orgChart1"/>
    <dgm:cxn modelId="{20DB1510-4929-4925-9B1D-9B7807B4F50E}" type="presParOf" srcId="{97399EDC-EE4D-4986-9F2B-8D315DB4340A}" destId="{42737F97-86A7-418E-BCFC-9CB3474DC6F2}" srcOrd="0" destOrd="0" presId="urn:microsoft.com/office/officeart/2005/8/layout/orgChart1"/>
    <dgm:cxn modelId="{515DCF3B-AEF1-4BCE-888D-092FB48708CC}" type="presParOf" srcId="{42737F97-86A7-418E-BCFC-9CB3474DC6F2}" destId="{88B80071-91A7-48E4-98DD-D877E5C0238C}" srcOrd="0" destOrd="0" presId="urn:microsoft.com/office/officeart/2005/8/layout/orgChart1"/>
    <dgm:cxn modelId="{9886959E-166C-4D0E-944B-A17872A3F6D3}" type="presParOf" srcId="{42737F97-86A7-418E-BCFC-9CB3474DC6F2}" destId="{2108FA94-DB42-4837-B1EE-B0AAA00D3F4D}" srcOrd="1" destOrd="0" presId="urn:microsoft.com/office/officeart/2005/8/layout/orgChart1"/>
    <dgm:cxn modelId="{F5D0D851-0213-4992-AA58-44F15264E0AB}" type="presParOf" srcId="{97399EDC-EE4D-4986-9F2B-8D315DB4340A}" destId="{BEBFDE2C-77F7-4864-B591-9C4E74A76F2C}" srcOrd="1" destOrd="0" presId="urn:microsoft.com/office/officeart/2005/8/layout/orgChart1"/>
    <dgm:cxn modelId="{ED7F68E7-40E5-4786-B724-D2D66FFF1C33}" type="presParOf" srcId="{97399EDC-EE4D-4986-9F2B-8D315DB4340A}" destId="{449B3781-2552-4514-ADD6-112295C8C985}" srcOrd="2" destOrd="0" presId="urn:microsoft.com/office/officeart/2005/8/layout/orgChart1"/>
    <dgm:cxn modelId="{438A83A3-6F36-4483-BF7A-8F398111226B}" type="presParOf" srcId="{401E56BC-9D2B-452D-AC86-E3D88433DF56}" destId="{0F379408-6D5F-49A4-95E2-08C01B3CB2B6}" srcOrd="2" destOrd="0" presId="urn:microsoft.com/office/officeart/2005/8/layout/orgChart1"/>
    <dgm:cxn modelId="{DE487D77-CDD7-40AE-93B4-0AC649AB1BFC}" type="presParOf" srcId="{46E0AC60-643A-4C4A-ACF0-626CDA8D7C46}" destId="{865CBE6D-9876-437C-AC18-7B7B584EBEDC}" srcOrd="2" destOrd="0" presId="urn:microsoft.com/office/officeart/2005/8/layout/orgChart1"/>
    <dgm:cxn modelId="{DD8078B7-7AF6-4CB8-87A6-687DF1CA7D72}" type="presParOf" srcId="{6CB56222-FF18-4440-9F36-CB2197EA1F53}" destId="{D852BA6B-1854-4E35-9DB5-596EFF2081D2}" srcOrd="2" destOrd="0" presId="urn:microsoft.com/office/officeart/2005/8/layout/orgChart1"/>
    <dgm:cxn modelId="{1E84BB39-0DBA-47A3-816A-58FF29DAA55E}" type="presParOf" srcId="{E8570433-375C-4A34-962C-59E1733B9098}" destId="{C4A3A64B-8B2C-4591-B3CE-648B61C5537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4AC230-8B64-4812-B975-FB82E6675AFC}" type="doc">
      <dgm:prSet loTypeId="urn:microsoft.com/office/officeart/2005/8/layout/hierarchy6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7DD76CFA-63A5-45E4-B5B8-3A2DF1B54756}">
      <dgm:prSet phldrT="[Text]"/>
      <dgm:spPr/>
      <dgm:t>
        <a:bodyPr/>
        <a:lstStyle/>
        <a:p>
          <a:r>
            <a:rPr lang="en-IN" dirty="0"/>
            <a:t>Vision-System</a:t>
          </a:r>
          <a:br>
            <a:rPr lang="en-IN" dirty="0"/>
          </a:br>
          <a:r>
            <a:rPr lang="en-IN" dirty="0"/>
            <a:t>Defect Detection</a:t>
          </a:r>
        </a:p>
      </dgm:t>
    </dgm:pt>
    <dgm:pt modelId="{3D060220-9064-4A32-AD97-DA5C21D17FB6}" type="parTrans" cxnId="{F8F04225-2DE3-4C0A-8AE6-023A0AF82F20}">
      <dgm:prSet/>
      <dgm:spPr/>
      <dgm:t>
        <a:bodyPr/>
        <a:lstStyle/>
        <a:p>
          <a:endParaRPr lang="en-IN"/>
        </a:p>
      </dgm:t>
    </dgm:pt>
    <dgm:pt modelId="{853FE604-B1C8-4ACA-9E0E-9DC6B4A45358}" type="sibTrans" cxnId="{F8F04225-2DE3-4C0A-8AE6-023A0AF82F20}">
      <dgm:prSet/>
      <dgm:spPr/>
      <dgm:t>
        <a:bodyPr/>
        <a:lstStyle/>
        <a:p>
          <a:endParaRPr lang="en-IN"/>
        </a:p>
      </dgm:t>
    </dgm:pt>
    <dgm:pt modelId="{5235721E-EF24-4799-94E5-22E5C3036B1F}">
      <dgm:prSet phldrT="[Text]"/>
      <dgm:spPr/>
      <dgm:t>
        <a:bodyPr/>
        <a:lstStyle/>
        <a:p>
          <a:r>
            <a:rPr lang="en-IN" dirty="0"/>
            <a:t>Conventional Method</a:t>
          </a:r>
        </a:p>
      </dgm:t>
    </dgm:pt>
    <dgm:pt modelId="{8C4AF8A1-43A1-4181-A289-BCAD1A4417E1}" type="parTrans" cxnId="{50B0F9EF-94BD-41C2-8D85-FA881D598011}">
      <dgm:prSet/>
      <dgm:spPr/>
      <dgm:t>
        <a:bodyPr/>
        <a:lstStyle/>
        <a:p>
          <a:endParaRPr lang="en-IN"/>
        </a:p>
      </dgm:t>
    </dgm:pt>
    <dgm:pt modelId="{9C1F0287-C9CF-4134-900C-97897267B938}" type="sibTrans" cxnId="{50B0F9EF-94BD-41C2-8D85-FA881D598011}">
      <dgm:prSet/>
      <dgm:spPr/>
      <dgm:t>
        <a:bodyPr/>
        <a:lstStyle/>
        <a:p>
          <a:endParaRPr lang="en-IN"/>
        </a:p>
      </dgm:t>
    </dgm:pt>
    <dgm:pt modelId="{BF47AFF8-0C27-41BA-93D4-A09CADE62F7C}">
      <dgm:prSet phldrT="[Text]"/>
      <dgm:spPr/>
      <dgm:t>
        <a:bodyPr/>
        <a:lstStyle/>
        <a:p>
          <a:r>
            <a:rPr lang="en-IN" dirty="0"/>
            <a:t>Pixel Detection</a:t>
          </a:r>
        </a:p>
        <a:p>
          <a:r>
            <a:rPr lang="en-IN" dirty="0"/>
            <a:t>(Presence Detection)</a:t>
          </a:r>
        </a:p>
      </dgm:t>
    </dgm:pt>
    <dgm:pt modelId="{757ECFA1-E3A3-4A1B-8FDC-9660C474378C}" type="parTrans" cxnId="{959B7E2F-E66E-42D7-A278-454D4E455AF8}">
      <dgm:prSet/>
      <dgm:spPr/>
      <dgm:t>
        <a:bodyPr/>
        <a:lstStyle/>
        <a:p>
          <a:endParaRPr lang="en-IN"/>
        </a:p>
      </dgm:t>
    </dgm:pt>
    <dgm:pt modelId="{77307B02-3017-4FA2-9AD8-923D0644F4B9}" type="sibTrans" cxnId="{959B7E2F-E66E-42D7-A278-454D4E455AF8}">
      <dgm:prSet/>
      <dgm:spPr/>
      <dgm:t>
        <a:bodyPr/>
        <a:lstStyle/>
        <a:p>
          <a:endParaRPr lang="en-IN"/>
        </a:p>
      </dgm:t>
    </dgm:pt>
    <dgm:pt modelId="{6E4761FC-1537-464E-A8EE-BE12FB31A505}">
      <dgm:prSet phldrT="[Text]"/>
      <dgm:spPr/>
      <dgm:t>
        <a:bodyPr/>
        <a:lstStyle/>
        <a:p>
          <a:r>
            <a:rPr lang="en-IN" dirty="0"/>
            <a:t>Counting Features</a:t>
          </a:r>
        </a:p>
      </dgm:t>
    </dgm:pt>
    <dgm:pt modelId="{17458FFB-F753-48F5-8A3B-6E0EC6C298C0}" type="parTrans" cxnId="{0DC2AC2B-40D7-4BF1-9AB2-8D0D09C26D46}">
      <dgm:prSet/>
      <dgm:spPr/>
      <dgm:t>
        <a:bodyPr/>
        <a:lstStyle/>
        <a:p>
          <a:endParaRPr lang="en-IN"/>
        </a:p>
      </dgm:t>
    </dgm:pt>
    <dgm:pt modelId="{CF04DB9F-DD07-472F-80CB-0B7D23F087DD}" type="sibTrans" cxnId="{0DC2AC2B-40D7-4BF1-9AB2-8D0D09C26D46}">
      <dgm:prSet/>
      <dgm:spPr/>
      <dgm:t>
        <a:bodyPr/>
        <a:lstStyle/>
        <a:p>
          <a:endParaRPr lang="en-IN"/>
        </a:p>
      </dgm:t>
    </dgm:pt>
    <dgm:pt modelId="{F017ECD8-69FE-46DE-BCB2-53C272B87B4B}">
      <dgm:prSet/>
      <dgm:spPr/>
      <dgm:t>
        <a:bodyPr/>
        <a:lstStyle/>
        <a:p>
          <a:r>
            <a:rPr lang="en-IN" dirty="0"/>
            <a:t>Machine Learning Method</a:t>
          </a:r>
        </a:p>
      </dgm:t>
    </dgm:pt>
    <dgm:pt modelId="{1A8DC944-0F7A-4EB8-B304-4AB907AC066C}" type="parTrans" cxnId="{30021A6D-2AA6-40C9-BF0A-7524B0EA0A17}">
      <dgm:prSet/>
      <dgm:spPr/>
      <dgm:t>
        <a:bodyPr/>
        <a:lstStyle/>
        <a:p>
          <a:endParaRPr lang="en-IN"/>
        </a:p>
      </dgm:t>
    </dgm:pt>
    <dgm:pt modelId="{DD79CFF2-2745-41C4-886C-11E6B1EBE2CE}" type="sibTrans" cxnId="{30021A6D-2AA6-40C9-BF0A-7524B0EA0A17}">
      <dgm:prSet/>
      <dgm:spPr/>
      <dgm:t>
        <a:bodyPr/>
        <a:lstStyle/>
        <a:p>
          <a:endParaRPr lang="en-IN"/>
        </a:p>
      </dgm:t>
    </dgm:pt>
    <dgm:pt modelId="{B662BE0A-CCE0-4309-9871-772CF70E067C}">
      <dgm:prSet/>
      <dgm:spPr/>
      <dgm:t>
        <a:bodyPr/>
        <a:lstStyle/>
        <a:p>
          <a:r>
            <a:rPr lang="en-IN" dirty="0"/>
            <a:t>Unsupervised Algorithm</a:t>
          </a:r>
        </a:p>
        <a:p>
          <a:r>
            <a:rPr lang="en-IN" dirty="0"/>
            <a:t>(Classify untrained objects)</a:t>
          </a:r>
        </a:p>
      </dgm:t>
    </dgm:pt>
    <dgm:pt modelId="{2A6DC598-A39A-4E1F-B7CC-A8DBF2550C27}" type="parTrans" cxnId="{74D3D9E8-754A-4620-B0F5-18A05B457F4A}">
      <dgm:prSet/>
      <dgm:spPr/>
      <dgm:t>
        <a:bodyPr/>
        <a:lstStyle/>
        <a:p>
          <a:endParaRPr lang="en-IN"/>
        </a:p>
      </dgm:t>
    </dgm:pt>
    <dgm:pt modelId="{A649AB56-76A2-46F3-9141-E8FA0A88E19E}" type="sibTrans" cxnId="{74D3D9E8-754A-4620-B0F5-18A05B457F4A}">
      <dgm:prSet/>
      <dgm:spPr/>
      <dgm:t>
        <a:bodyPr/>
        <a:lstStyle/>
        <a:p>
          <a:endParaRPr lang="en-IN"/>
        </a:p>
      </dgm:t>
    </dgm:pt>
    <dgm:pt modelId="{0E5B586C-8397-4342-A659-0ADC69A03E5B}">
      <dgm:prSet/>
      <dgm:spPr/>
      <dgm:t>
        <a:bodyPr/>
        <a:lstStyle/>
        <a:p>
          <a:r>
            <a:rPr lang="en-IN" dirty="0"/>
            <a:t>Supervised Algorithm</a:t>
          </a:r>
        </a:p>
        <a:p>
          <a:r>
            <a:rPr lang="en-IN" dirty="0"/>
            <a:t>(Classify trained objects)</a:t>
          </a:r>
        </a:p>
      </dgm:t>
    </dgm:pt>
    <dgm:pt modelId="{1D36B213-0877-40C1-8FF2-A1C850D45720}" type="sibTrans" cxnId="{D67F0E3E-AD63-4C7C-AB85-ADEE85925DD2}">
      <dgm:prSet/>
      <dgm:spPr/>
      <dgm:t>
        <a:bodyPr/>
        <a:lstStyle/>
        <a:p>
          <a:endParaRPr lang="en-IN"/>
        </a:p>
      </dgm:t>
    </dgm:pt>
    <dgm:pt modelId="{D2E99AC4-8A35-4BA9-BE5D-67B236148401}" type="parTrans" cxnId="{D67F0E3E-AD63-4C7C-AB85-ADEE85925DD2}">
      <dgm:prSet/>
      <dgm:spPr/>
      <dgm:t>
        <a:bodyPr/>
        <a:lstStyle/>
        <a:p>
          <a:endParaRPr lang="en-IN"/>
        </a:p>
      </dgm:t>
    </dgm:pt>
    <dgm:pt modelId="{AF9610C6-1F9B-429E-938A-E7F0FBA19503}">
      <dgm:prSet custT="1"/>
      <dgm:spPr/>
      <dgm:t>
        <a:bodyPr/>
        <a:lstStyle/>
        <a:p>
          <a:r>
            <a:rPr lang="en-US" sz="1200" dirty="0"/>
            <a:t>Image Classification</a:t>
          </a:r>
        </a:p>
        <a:p>
          <a:r>
            <a:rPr lang="en-US" sz="1100" dirty="0"/>
            <a:t>Classify image between defective and non-defectiv</a:t>
          </a:r>
          <a:r>
            <a:rPr lang="en-US" sz="1200" dirty="0"/>
            <a:t>e</a:t>
          </a:r>
          <a:endParaRPr lang="en-IN" sz="1200" dirty="0"/>
        </a:p>
      </dgm:t>
    </dgm:pt>
    <dgm:pt modelId="{B9E69E2B-00AB-48C1-AB23-8FA1627DB6BA}" type="parTrans" cxnId="{32C0BD14-90A0-4DAD-BC54-AD37CEE1862B}">
      <dgm:prSet/>
      <dgm:spPr/>
      <dgm:t>
        <a:bodyPr/>
        <a:lstStyle/>
        <a:p>
          <a:endParaRPr lang="en-IN"/>
        </a:p>
      </dgm:t>
    </dgm:pt>
    <dgm:pt modelId="{28FCCD55-AA54-45D0-B5C8-5739BB41FB5D}" type="sibTrans" cxnId="{32C0BD14-90A0-4DAD-BC54-AD37CEE1862B}">
      <dgm:prSet/>
      <dgm:spPr/>
      <dgm:t>
        <a:bodyPr/>
        <a:lstStyle/>
        <a:p>
          <a:endParaRPr lang="en-IN"/>
        </a:p>
      </dgm:t>
    </dgm:pt>
    <dgm:pt modelId="{959EB3FF-7AEC-4C67-97ED-BD2FE7E97FDB}">
      <dgm:prSet custT="1"/>
      <dgm:spPr/>
      <dgm:t>
        <a:bodyPr/>
        <a:lstStyle/>
        <a:p>
          <a:r>
            <a:rPr lang="en-US" sz="1200" dirty="0"/>
            <a:t>Object Detection</a:t>
          </a:r>
        </a:p>
        <a:p>
          <a:r>
            <a:rPr lang="en-US" sz="1100" dirty="0"/>
            <a:t>Detect known foreign substance in an image</a:t>
          </a:r>
          <a:endParaRPr lang="en-IN" sz="1100" dirty="0"/>
        </a:p>
      </dgm:t>
    </dgm:pt>
    <dgm:pt modelId="{DA16F570-A95F-49D1-A28D-E103DE6BDAA1}" type="parTrans" cxnId="{475206B6-22B5-4C79-B5AA-B3ECF048102E}">
      <dgm:prSet/>
      <dgm:spPr/>
      <dgm:t>
        <a:bodyPr/>
        <a:lstStyle/>
        <a:p>
          <a:endParaRPr lang="en-IN"/>
        </a:p>
      </dgm:t>
    </dgm:pt>
    <dgm:pt modelId="{CCEC1562-7AD6-4C4B-85FC-7033BBDB2988}" type="sibTrans" cxnId="{475206B6-22B5-4C79-B5AA-B3ECF048102E}">
      <dgm:prSet/>
      <dgm:spPr/>
      <dgm:t>
        <a:bodyPr/>
        <a:lstStyle/>
        <a:p>
          <a:endParaRPr lang="en-IN"/>
        </a:p>
      </dgm:t>
    </dgm:pt>
    <dgm:pt modelId="{2D2AFD4C-4E7E-4744-A059-07DEA1E778A7}">
      <dgm:prSet custT="1"/>
      <dgm:spPr/>
      <dgm:t>
        <a:bodyPr/>
        <a:lstStyle/>
        <a:p>
          <a:r>
            <a:rPr lang="en-US" sz="1200" dirty="0"/>
            <a:t>Clustering Algorithms</a:t>
          </a:r>
        </a:p>
        <a:p>
          <a:r>
            <a:rPr lang="en-US" sz="1100" dirty="0"/>
            <a:t>Make clusters of similar features</a:t>
          </a:r>
          <a:endParaRPr lang="en-IN" sz="1100" dirty="0"/>
        </a:p>
      </dgm:t>
    </dgm:pt>
    <dgm:pt modelId="{DAF5BF8C-5427-4A2C-8F0D-43569ACF7593}" type="parTrans" cxnId="{ED255E04-0185-4E54-B02F-4DD58E0D18B6}">
      <dgm:prSet/>
      <dgm:spPr/>
      <dgm:t>
        <a:bodyPr/>
        <a:lstStyle/>
        <a:p>
          <a:endParaRPr lang="en-IN"/>
        </a:p>
      </dgm:t>
    </dgm:pt>
    <dgm:pt modelId="{6114CB38-4EAB-4EDF-8DEA-8D70581CD148}" type="sibTrans" cxnId="{ED255E04-0185-4E54-B02F-4DD58E0D18B6}">
      <dgm:prSet/>
      <dgm:spPr/>
      <dgm:t>
        <a:bodyPr/>
        <a:lstStyle/>
        <a:p>
          <a:endParaRPr lang="en-IN"/>
        </a:p>
      </dgm:t>
    </dgm:pt>
    <dgm:pt modelId="{E820E088-A14C-47EB-8B1D-1FF132683763}">
      <dgm:prSet/>
      <dgm:spPr/>
      <dgm:t>
        <a:bodyPr/>
        <a:lstStyle/>
        <a:p>
          <a:r>
            <a:rPr lang="en-US" dirty="0"/>
            <a:t>1) OC-SVM</a:t>
          </a:r>
          <a:br>
            <a:rPr lang="en-US" dirty="0"/>
          </a:br>
          <a:r>
            <a:rPr lang="en-US" dirty="0"/>
            <a:t>2) </a:t>
          </a:r>
          <a:r>
            <a:rPr lang="en-US" dirty="0" err="1"/>
            <a:t>AutoEncoder</a:t>
          </a:r>
          <a:endParaRPr lang="en-IN" dirty="0"/>
        </a:p>
      </dgm:t>
    </dgm:pt>
    <dgm:pt modelId="{3680CDC8-CC80-4197-9270-11F3D348BF7E}" type="parTrans" cxnId="{8C328FCD-6F0F-40D5-B17A-B3D78C023F01}">
      <dgm:prSet/>
      <dgm:spPr/>
      <dgm:t>
        <a:bodyPr/>
        <a:lstStyle/>
        <a:p>
          <a:endParaRPr lang="en-IN"/>
        </a:p>
      </dgm:t>
    </dgm:pt>
    <dgm:pt modelId="{944DA827-5988-4F30-86DB-2C057D1F1D06}" type="sibTrans" cxnId="{8C328FCD-6F0F-40D5-B17A-B3D78C023F01}">
      <dgm:prSet/>
      <dgm:spPr/>
      <dgm:t>
        <a:bodyPr/>
        <a:lstStyle/>
        <a:p>
          <a:endParaRPr lang="en-IN"/>
        </a:p>
      </dgm:t>
    </dgm:pt>
    <dgm:pt modelId="{FBF88A8F-124E-46FB-A57A-7CD318858C0D}">
      <dgm:prSet/>
      <dgm:spPr/>
      <dgm:t>
        <a:bodyPr/>
        <a:lstStyle/>
        <a:p>
          <a:r>
            <a:rPr lang="en-US" dirty="0"/>
            <a:t>1) VGG-16</a:t>
          </a:r>
          <a:br>
            <a:rPr lang="en-US" dirty="0"/>
          </a:br>
          <a:r>
            <a:rPr lang="en-US" dirty="0"/>
            <a:t>2) ResNet-50</a:t>
          </a:r>
          <a:br>
            <a:rPr lang="en-US" dirty="0"/>
          </a:br>
          <a:r>
            <a:rPr lang="en-US" dirty="0"/>
            <a:t>3) </a:t>
          </a:r>
          <a:r>
            <a:rPr lang="en-US" dirty="0" err="1"/>
            <a:t>MobileNet</a:t>
          </a:r>
          <a:endParaRPr lang="en-IN" dirty="0"/>
        </a:p>
      </dgm:t>
    </dgm:pt>
    <dgm:pt modelId="{3F3FC555-AAAC-4361-97EE-089F852106CA}" type="parTrans" cxnId="{A36A24B0-91CE-4A0D-A86C-D9D0948FD72E}">
      <dgm:prSet/>
      <dgm:spPr/>
      <dgm:t>
        <a:bodyPr/>
        <a:lstStyle/>
        <a:p>
          <a:endParaRPr lang="en-IN"/>
        </a:p>
      </dgm:t>
    </dgm:pt>
    <dgm:pt modelId="{C4D550BF-70AC-4251-AD37-4160BB86A9DD}" type="sibTrans" cxnId="{A36A24B0-91CE-4A0D-A86C-D9D0948FD72E}">
      <dgm:prSet/>
      <dgm:spPr/>
      <dgm:t>
        <a:bodyPr/>
        <a:lstStyle/>
        <a:p>
          <a:endParaRPr lang="en-IN"/>
        </a:p>
      </dgm:t>
    </dgm:pt>
    <dgm:pt modelId="{53E6C2FF-65D3-42CA-A003-BFE9163A239F}">
      <dgm:prSet/>
      <dgm:spPr/>
      <dgm:t>
        <a:bodyPr/>
        <a:lstStyle/>
        <a:p>
          <a:r>
            <a:rPr lang="en-US" dirty="0"/>
            <a:t>1) RCNN</a:t>
          </a:r>
          <a:br>
            <a:rPr lang="en-US" dirty="0"/>
          </a:br>
          <a:r>
            <a:rPr lang="en-US" dirty="0"/>
            <a:t>2) FRCNN</a:t>
          </a:r>
          <a:endParaRPr lang="en-IN" dirty="0"/>
        </a:p>
      </dgm:t>
    </dgm:pt>
    <dgm:pt modelId="{FE50B512-1F1A-46A9-9FF3-91A15C07652F}" type="parTrans" cxnId="{6D9D34B4-6FC1-44CC-BC95-A326BD5C4054}">
      <dgm:prSet/>
      <dgm:spPr/>
      <dgm:t>
        <a:bodyPr/>
        <a:lstStyle/>
        <a:p>
          <a:endParaRPr lang="en-IN"/>
        </a:p>
      </dgm:t>
    </dgm:pt>
    <dgm:pt modelId="{D54DCA41-5426-4D7F-929B-CC30399F74CD}" type="sibTrans" cxnId="{6D9D34B4-6FC1-44CC-BC95-A326BD5C4054}">
      <dgm:prSet/>
      <dgm:spPr/>
      <dgm:t>
        <a:bodyPr/>
        <a:lstStyle/>
        <a:p>
          <a:endParaRPr lang="en-IN"/>
        </a:p>
      </dgm:t>
    </dgm:pt>
    <dgm:pt modelId="{D047DB3A-1E16-4BC5-9526-F205005B2276}" type="pres">
      <dgm:prSet presAssocID="{924AC230-8B64-4812-B975-FB82E6675AF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AEF2B4E-4D33-4C0F-89A4-20E715A9CBEC}" type="pres">
      <dgm:prSet presAssocID="{924AC230-8B64-4812-B975-FB82E6675AFC}" presName="hierFlow" presStyleCnt="0"/>
      <dgm:spPr/>
    </dgm:pt>
    <dgm:pt modelId="{CFB59294-40B5-4290-8355-679807F00736}" type="pres">
      <dgm:prSet presAssocID="{924AC230-8B64-4812-B975-FB82E6675AF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6B4C344-235A-4B25-AE1E-DBC8E3EFE779}" type="pres">
      <dgm:prSet presAssocID="{7DD76CFA-63A5-45E4-B5B8-3A2DF1B54756}" presName="Name14" presStyleCnt="0"/>
      <dgm:spPr/>
    </dgm:pt>
    <dgm:pt modelId="{BCA8AE8C-3C3A-476F-ABAE-04CEAF0EB43F}" type="pres">
      <dgm:prSet presAssocID="{7DD76CFA-63A5-45E4-B5B8-3A2DF1B54756}" presName="level1Shape" presStyleLbl="node0" presStyleIdx="0" presStyleCnt="1">
        <dgm:presLayoutVars>
          <dgm:chPref val="3"/>
        </dgm:presLayoutVars>
      </dgm:prSet>
      <dgm:spPr/>
    </dgm:pt>
    <dgm:pt modelId="{B6F7E2EE-32FA-4391-A3EC-17D6D535211E}" type="pres">
      <dgm:prSet presAssocID="{7DD76CFA-63A5-45E4-B5B8-3A2DF1B54756}" presName="hierChild2" presStyleCnt="0"/>
      <dgm:spPr/>
    </dgm:pt>
    <dgm:pt modelId="{46ABD196-4711-42E8-AF92-0D6A9338A61F}" type="pres">
      <dgm:prSet presAssocID="{8C4AF8A1-43A1-4181-A289-BCAD1A4417E1}" presName="Name19" presStyleLbl="parChTrans1D2" presStyleIdx="0" presStyleCnt="2"/>
      <dgm:spPr/>
    </dgm:pt>
    <dgm:pt modelId="{EE9BCBF6-7985-4400-BC38-897F61BF241B}" type="pres">
      <dgm:prSet presAssocID="{5235721E-EF24-4799-94E5-22E5C3036B1F}" presName="Name21" presStyleCnt="0"/>
      <dgm:spPr/>
    </dgm:pt>
    <dgm:pt modelId="{802D22A2-C20E-4050-A948-1884617CB522}" type="pres">
      <dgm:prSet presAssocID="{5235721E-EF24-4799-94E5-22E5C3036B1F}" presName="level2Shape" presStyleLbl="node2" presStyleIdx="0" presStyleCnt="2"/>
      <dgm:spPr/>
    </dgm:pt>
    <dgm:pt modelId="{B452E238-DC04-4F54-91F9-5346FA6A24E0}" type="pres">
      <dgm:prSet presAssocID="{5235721E-EF24-4799-94E5-22E5C3036B1F}" presName="hierChild3" presStyleCnt="0"/>
      <dgm:spPr/>
    </dgm:pt>
    <dgm:pt modelId="{68601B19-A171-40ED-80FB-24AB685FC0B1}" type="pres">
      <dgm:prSet presAssocID="{757ECFA1-E3A3-4A1B-8FDC-9660C474378C}" presName="Name19" presStyleLbl="parChTrans1D3" presStyleIdx="0" presStyleCnt="4"/>
      <dgm:spPr/>
    </dgm:pt>
    <dgm:pt modelId="{14C5D92D-29AA-4608-B2FE-5A4970A18FE2}" type="pres">
      <dgm:prSet presAssocID="{BF47AFF8-0C27-41BA-93D4-A09CADE62F7C}" presName="Name21" presStyleCnt="0"/>
      <dgm:spPr/>
    </dgm:pt>
    <dgm:pt modelId="{6E151DB0-4192-4FCA-B897-4C87186EBD3A}" type="pres">
      <dgm:prSet presAssocID="{BF47AFF8-0C27-41BA-93D4-A09CADE62F7C}" presName="level2Shape" presStyleLbl="node3" presStyleIdx="0" presStyleCnt="4"/>
      <dgm:spPr/>
    </dgm:pt>
    <dgm:pt modelId="{E947A8BB-F15A-4BB3-9A1B-73527E152811}" type="pres">
      <dgm:prSet presAssocID="{BF47AFF8-0C27-41BA-93D4-A09CADE62F7C}" presName="hierChild3" presStyleCnt="0"/>
      <dgm:spPr/>
    </dgm:pt>
    <dgm:pt modelId="{6D34132A-02EB-4EF7-9A90-A4FDE30D1804}" type="pres">
      <dgm:prSet presAssocID="{17458FFB-F753-48F5-8A3B-6E0EC6C298C0}" presName="Name19" presStyleLbl="parChTrans1D3" presStyleIdx="1" presStyleCnt="4"/>
      <dgm:spPr/>
    </dgm:pt>
    <dgm:pt modelId="{D591D00E-5C14-4C05-94C9-6E665F23AE06}" type="pres">
      <dgm:prSet presAssocID="{6E4761FC-1537-464E-A8EE-BE12FB31A505}" presName="Name21" presStyleCnt="0"/>
      <dgm:spPr/>
    </dgm:pt>
    <dgm:pt modelId="{DFB31024-CE78-4044-9A49-033B3EDB2B9C}" type="pres">
      <dgm:prSet presAssocID="{6E4761FC-1537-464E-A8EE-BE12FB31A505}" presName="level2Shape" presStyleLbl="node3" presStyleIdx="1" presStyleCnt="4"/>
      <dgm:spPr/>
    </dgm:pt>
    <dgm:pt modelId="{856213EF-5F1E-4CB1-819C-5390CF0E787F}" type="pres">
      <dgm:prSet presAssocID="{6E4761FC-1537-464E-A8EE-BE12FB31A505}" presName="hierChild3" presStyleCnt="0"/>
      <dgm:spPr/>
    </dgm:pt>
    <dgm:pt modelId="{EB7B09C3-093D-4D78-8CCF-E5A659872942}" type="pres">
      <dgm:prSet presAssocID="{1A8DC944-0F7A-4EB8-B304-4AB907AC066C}" presName="Name19" presStyleLbl="parChTrans1D2" presStyleIdx="1" presStyleCnt="2"/>
      <dgm:spPr/>
    </dgm:pt>
    <dgm:pt modelId="{FCCAEE15-95C1-424B-B612-B3678518085B}" type="pres">
      <dgm:prSet presAssocID="{F017ECD8-69FE-46DE-BCB2-53C272B87B4B}" presName="Name21" presStyleCnt="0"/>
      <dgm:spPr/>
    </dgm:pt>
    <dgm:pt modelId="{F0D51859-5496-4C7D-8D51-B827AB97826C}" type="pres">
      <dgm:prSet presAssocID="{F017ECD8-69FE-46DE-BCB2-53C272B87B4B}" presName="level2Shape" presStyleLbl="node2" presStyleIdx="1" presStyleCnt="2"/>
      <dgm:spPr/>
    </dgm:pt>
    <dgm:pt modelId="{596A94C9-18B0-4C9E-9314-C79087C50D3C}" type="pres">
      <dgm:prSet presAssocID="{F017ECD8-69FE-46DE-BCB2-53C272B87B4B}" presName="hierChild3" presStyleCnt="0"/>
      <dgm:spPr/>
    </dgm:pt>
    <dgm:pt modelId="{4C9E2388-9071-4774-8F70-C81E20832442}" type="pres">
      <dgm:prSet presAssocID="{D2E99AC4-8A35-4BA9-BE5D-67B236148401}" presName="Name19" presStyleLbl="parChTrans1D3" presStyleIdx="2" presStyleCnt="4"/>
      <dgm:spPr/>
    </dgm:pt>
    <dgm:pt modelId="{218806B1-C0CB-43FF-985F-74A2F0EA9D2D}" type="pres">
      <dgm:prSet presAssocID="{0E5B586C-8397-4342-A659-0ADC69A03E5B}" presName="Name21" presStyleCnt="0"/>
      <dgm:spPr/>
    </dgm:pt>
    <dgm:pt modelId="{D71BFE5B-2C72-440A-9490-4D67DDEB5BBC}" type="pres">
      <dgm:prSet presAssocID="{0E5B586C-8397-4342-A659-0ADC69A03E5B}" presName="level2Shape" presStyleLbl="node3" presStyleIdx="2" presStyleCnt="4"/>
      <dgm:spPr/>
    </dgm:pt>
    <dgm:pt modelId="{1D9D5B39-65C4-42D6-8D0A-4FA9D691833B}" type="pres">
      <dgm:prSet presAssocID="{0E5B586C-8397-4342-A659-0ADC69A03E5B}" presName="hierChild3" presStyleCnt="0"/>
      <dgm:spPr/>
    </dgm:pt>
    <dgm:pt modelId="{A53D4369-CB39-4958-9578-228069328F39}" type="pres">
      <dgm:prSet presAssocID="{B9E69E2B-00AB-48C1-AB23-8FA1627DB6BA}" presName="Name19" presStyleLbl="parChTrans1D4" presStyleIdx="0" presStyleCnt="6"/>
      <dgm:spPr/>
    </dgm:pt>
    <dgm:pt modelId="{81943CD9-AD71-48B2-955B-09404ABB711E}" type="pres">
      <dgm:prSet presAssocID="{AF9610C6-1F9B-429E-938A-E7F0FBA19503}" presName="Name21" presStyleCnt="0"/>
      <dgm:spPr/>
    </dgm:pt>
    <dgm:pt modelId="{55EA16B7-019F-4F09-AA89-94836C4FFA28}" type="pres">
      <dgm:prSet presAssocID="{AF9610C6-1F9B-429E-938A-E7F0FBA19503}" presName="level2Shape" presStyleLbl="node4" presStyleIdx="0" presStyleCnt="6"/>
      <dgm:spPr/>
    </dgm:pt>
    <dgm:pt modelId="{F55814C5-686F-4647-B79F-6E8E3C062783}" type="pres">
      <dgm:prSet presAssocID="{AF9610C6-1F9B-429E-938A-E7F0FBA19503}" presName="hierChild3" presStyleCnt="0"/>
      <dgm:spPr/>
    </dgm:pt>
    <dgm:pt modelId="{4C51A3E0-C6ED-4634-AE63-D5EB649BA3CC}" type="pres">
      <dgm:prSet presAssocID="{3F3FC555-AAAC-4361-97EE-089F852106CA}" presName="Name19" presStyleLbl="parChTrans1D4" presStyleIdx="1" presStyleCnt="6"/>
      <dgm:spPr/>
    </dgm:pt>
    <dgm:pt modelId="{9898808B-28F9-47C7-8BD8-1313E6188121}" type="pres">
      <dgm:prSet presAssocID="{FBF88A8F-124E-46FB-A57A-7CD318858C0D}" presName="Name21" presStyleCnt="0"/>
      <dgm:spPr/>
    </dgm:pt>
    <dgm:pt modelId="{5CC5FA4A-ADC8-49B9-939F-B676A6FC08A6}" type="pres">
      <dgm:prSet presAssocID="{FBF88A8F-124E-46FB-A57A-7CD318858C0D}" presName="level2Shape" presStyleLbl="node4" presStyleIdx="1" presStyleCnt="6"/>
      <dgm:spPr/>
    </dgm:pt>
    <dgm:pt modelId="{DC1E5195-83E5-4E20-8411-0C95D6127472}" type="pres">
      <dgm:prSet presAssocID="{FBF88A8F-124E-46FB-A57A-7CD318858C0D}" presName="hierChild3" presStyleCnt="0"/>
      <dgm:spPr/>
    </dgm:pt>
    <dgm:pt modelId="{1B4AA53A-AFA7-4C09-AC5A-A2EE0CBD286D}" type="pres">
      <dgm:prSet presAssocID="{DA16F570-A95F-49D1-A28D-E103DE6BDAA1}" presName="Name19" presStyleLbl="parChTrans1D4" presStyleIdx="2" presStyleCnt="6"/>
      <dgm:spPr/>
    </dgm:pt>
    <dgm:pt modelId="{52384F91-F718-4074-BF91-682240DCD545}" type="pres">
      <dgm:prSet presAssocID="{959EB3FF-7AEC-4C67-97ED-BD2FE7E97FDB}" presName="Name21" presStyleCnt="0"/>
      <dgm:spPr/>
    </dgm:pt>
    <dgm:pt modelId="{9A27C32C-5F24-4499-863B-7D16A31AB11A}" type="pres">
      <dgm:prSet presAssocID="{959EB3FF-7AEC-4C67-97ED-BD2FE7E97FDB}" presName="level2Shape" presStyleLbl="node4" presStyleIdx="2" presStyleCnt="6"/>
      <dgm:spPr/>
    </dgm:pt>
    <dgm:pt modelId="{F7E205DD-CCAF-4CE3-825C-536007E1A84C}" type="pres">
      <dgm:prSet presAssocID="{959EB3FF-7AEC-4C67-97ED-BD2FE7E97FDB}" presName="hierChild3" presStyleCnt="0"/>
      <dgm:spPr/>
    </dgm:pt>
    <dgm:pt modelId="{4E3A0DC9-5A84-43D2-A285-98D895669B91}" type="pres">
      <dgm:prSet presAssocID="{FE50B512-1F1A-46A9-9FF3-91A15C07652F}" presName="Name19" presStyleLbl="parChTrans1D4" presStyleIdx="3" presStyleCnt="6"/>
      <dgm:spPr/>
    </dgm:pt>
    <dgm:pt modelId="{C319F592-9CE6-4538-AB68-7B621A45356E}" type="pres">
      <dgm:prSet presAssocID="{53E6C2FF-65D3-42CA-A003-BFE9163A239F}" presName="Name21" presStyleCnt="0"/>
      <dgm:spPr/>
    </dgm:pt>
    <dgm:pt modelId="{5F3648CA-6B9E-46FF-B061-B03A61FCD400}" type="pres">
      <dgm:prSet presAssocID="{53E6C2FF-65D3-42CA-A003-BFE9163A239F}" presName="level2Shape" presStyleLbl="node4" presStyleIdx="3" presStyleCnt="6"/>
      <dgm:spPr/>
    </dgm:pt>
    <dgm:pt modelId="{C9CB8736-EA2E-4171-8FE3-DA21A01A1394}" type="pres">
      <dgm:prSet presAssocID="{53E6C2FF-65D3-42CA-A003-BFE9163A239F}" presName="hierChild3" presStyleCnt="0"/>
      <dgm:spPr/>
    </dgm:pt>
    <dgm:pt modelId="{F9B1255B-0FD9-4D44-B783-FF6B5922486D}" type="pres">
      <dgm:prSet presAssocID="{2A6DC598-A39A-4E1F-B7CC-A8DBF2550C27}" presName="Name19" presStyleLbl="parChTrans1D3" presStyleIdx="3" presStyleCnt="4"/>
      <dgm:spPr/>
    </dgm:pt>
    <dgm:pt modelId="{45FDDCB2-B770-4972-81E5-82D5208FCB4B}" type="pres">
      <dgm:prSet presAssocID="{B662BE0A-CCE0-4309-9871-772CF70E067C}" presName="Name21" presStyleCnt="0"/>
      <dgm:spPr/>
    </dgm:pt>
    <dgm:pt modelId="{80744114-4DD2-45C8-B95C-7E74D74B1B54}" type="pres">
      <dgm:prSet presAssocID="{B662BE0A-CCE0-4309-9871-772CF70E067C}" presName="level2Shape" presStyleLbl="node3" presStyleIdx="3" presStyleCnt="4"/>
      <dgm:spPr/>
    </dgm:pt>
    <dgm:pt modelId="{BB67E4DF-A553-4C4A-B4FF-ECE92119E282}" type="pres">
      <dgm:prSet presAssocID="{B662BE0A-CCE0-4309-9871-772CF70E067C}" presName="hierChild3" presStyleCnt="0"/>
      <dgm:spPr/>
    </dgm:pt>
    <dgm:pt modelId="{D2E69EED-37D9-4F7A-93AF-BB74B4C67838}" type="pres">
      <dgm:prSet presAssocID="{DAF5BF8C-5427-4A2C-8F0D-43569ACF7593}" presName="Name19" presStyleLbl="parChTrans1D4" presStyleIdx="4" presStyleCnt="6"/>
      <dgm:spPr/>
    </dgm:pt>
    <dgm:pt modelId="{5D936971-0BAE-4F8C-A99D-272760DD371E}" type="pres">
      <dgm:prSet presAssocID="{2D2AFD4C-4E7E-4744-A059-07DEA1E778A7}" presName="Name21" presStyleCnt="0"/>
      <dgm:spPr/>
    </dgm:pt>
    <dgm:pt modelId="{44685AC2-CDA2-4583-B6B9-FCDCD6839A09}" type="pres">
      <dgm:prSet presAssocID="{2D2AFD4C-4E7E-4744-A059-07DEA1E778A7}" presName="level2Shape" presStyleLbl="node4" presStyleIdx="4" presStyleCnt="6"/>
      <dgm:spPr/>
    </dgm:pt>
    <dgm:pt modelId="{B7AF4760-F387-445F-AAAB-5F0FADD92113}" type="pres">
      <dgm:prSet presAssocID="{2D2AFD4C-4E7E-4744-A059-07DEA1E778A7}" presName="hierChild3" presStyleCnt="0"/>
      <dgm:spPr/>
    </dgm:pt>
    <dgm:pt modelId="{105856F4-EE1D-43B8-91ED-277F3757220C}" type="pres">
      <dgm:prSet presAssocID="{3680CDC8-CC80-4197-9270-11F3D348BF7E}" presName="Name19" presStyleLbl="parChTrans1D4" presStyleIdx="5" presStyleCnt="6"/>
      <dgm:spPr/>
    </dgm:pt>
    <dgm:pt modelId="{43087024-D576-4196-B28C-1855DEA7D3DA}" type="pres">
      <dgm:prSet presAssocID="{E820E088-A14C-47EB-8B1D-1FF132683763}" presName="Name21" presStyleCnt="0"/>
      <dgm:spPr/>
    </dgm:pt>
    <dgm:pt modelId="{D24EF6E7-B099-4620-9DF1-F04412404D67}" type="pres">
      <dgm:prSet presAssocID="{E820E088-A14C-47EB-8B1D-1FF132683763}" presName="level2Shape" presStyleLbl="node4" presStyleIdx="5" presStyleCnt="6"/>
      <dgm:spPr/>
    </dgm:pt>
    <dgm:pt modelId="{C2DC62F1-B7D9-4637-A33B-B9A5AEBD208C}" type="pres">
      <dgm:prSet presAssocID="{E820E088-A14C-47EB-8B1D-1FF132683763}" presName="hierChild3" presStyleCnt="0"/>
      <dgm:spPr/>
    </dgm:pt>
    <dgm:pt modelId="{6605A097-92E1-42ED-84C2-8B8D4FB27126}" type="pres">
      <dgm:prSet presAssocID="{924AC230-8B64-4812-B975-FB82E6675AFC}" presName="bgShapesFlow" presStyleCnt="0"/>
      <dgm:spPr/>
    </dgm:pt>
  </dgm:ptLst>
  <dgm:cxnLst>
    <dgm:cxn modelId="{ED255E04-0185-4E54-B02F-4DD58E0D18B6}" srcId="{B662BE0A-CCE0-4309-9871-772CF70E067C}" destId="{2D2AFD4C-4E7E-4744-A059-07DEA1E778A7}" srcOrd="0" destOrd="0" parTransId="{DAF5BF8C-5427-4A2C-8F0D-43569ACF7593}" sibTransId="{6114CB38-4EAB-4EDF-8DEA-8D70581CD148}"/>
    <dgm:cxn modelId="{32C0BD14-90A0-4DAD-BC54-AD37CEE1862B}" srcId="{0E5B586C-8397-4342-A659-0ADC69A03E5B}" destId="{AF9610C6-1F9B-429E-938A-E7F0FBA19503}" srcOrd="0" destOrd="0" parTransId="{B9E69E2B-00AB-48C1-AB23-8FA1627DB6BA}" sibTransId="{28FCCD55-AA54-45D0-B5C8-5739BB41FB5D}"/>
    <dgm:cxn modelId="{4EE4A415-2DE0-40B1-8230-68A0586F638F}" type="presOf" srcId="{D2E99AC4-8A35-4BA9-BE5D-67B236148401}" destId="{4C9E2388-9071-4774-8F70-C81E20832442}" srcOrd="0" destOrd="0" presId="urn:microsoft.com/office/officeart/2005/8/layout/hierarchy6"/>
    <dgm:cxn modelId="{F8F04225-2DE3-4C0A-8AE6-023A0AF82F20}" srcId="{924AC230-8B64-4812-B975-FB82E6675AFC}" destId="{7DD76CFA-63A5-45E4-B5B8-3A2DF1B54756}" srcOrd="0" destOrd="0" parTransId="{3D060220-9064-4A32-AD97-DA5C21D17FB6}" sibTransId="{853FE604-B1C8-4ACA-9E0E-9DC6B4A45358}"/>
    <dgm:cxn modelId="{3E7A472B-503B-48D6-96D2-19E69F71F566}" type="presOf" srcId="{DAF5BF8C-5427-4A2C-8F0D-43569ACF7593}" destId="{D2E69EED-37D9-4F7A-93AF-BB74B4C67838}" srcOrd="0" destOrd="0" presId="urn:microsoft.com/office/officeart/2005/8/layout/hierarchy6"/>
    <dgm:cxn modelId="{0DC2AC2B-40D7-4BF1-9AB2-8D0D09C26D46}" srcId="{5235721E-EF24-4799-94E5-22E5C3036B1F}" destId="{6E4761FC-1537-464E-A8EE-BE12FB31A505}" srcOrd="1" destOrd="0" parTransId="{17458FFB-F753-48F5-8A3B-6E0EC6C298C0}" sibTransId="{CF04DB9F-DD07-472F-80CB-0B7D23F087DD}"/>
    <dgm:cxn modelId="{959B7E2F-E66E-42D7-A278-454D4E455AF8}" srcId="{5235721E-EF24-4799-94E5-22E5C3036B1F}" destId="{BF47AFF8-0C27-41BA-93D4-A09CADE62F7C}" srcOrd="0" destOrd="0" parTransId="{757ECFA1-E3A3-4A1B-8FDC-9660C474378C}" sibTransId="{77307B02-3017-4FA2-9AD8-923D0644F4B9}"/>
    <dgm:cxn modelId="{B2003030-6DAE-4B33-9B91-6B7695B2DC76}" type="presOf" srcId="{F017ECD8-69FE-46DE-BCB2-53C272B87B4B}" destId="{F0D51859-5496-4C7D-8D51-B827AB97826C}" srcOrd="0" destOrd="0" presId="urn:microsoft.com/office/officeart/2005/8/layout/hierarchy6"/>
    <dgm:cxn modelId="{7B7C3339-F311-4066-89A4-262D8D83271D}" type="presOf" srcId="{FBF88A8F-124E-46FB-A57A-7CD318858C0D}" destId="{5CC5FA4A-ADC8-49B9-939F-B676A6FC08A6}" srcOrd="0" destOrd="0" presId="urn:microsoft.com/office/officeart/2005/8/layout/hierarchy6"/>
    <dgm:cxn modelId="{D67F0E3E-AD63-4C7C-AB85-ADEE85925DD2}" srcId="{F017ECD8-69FE-46DE-BCB2-53C272B87B4B}" destId="{0E5B586C-8397-4342-A659-0ADC69A03E5B}" srcOrd="0" destOrd="0" parTransId="{D2E99AC4-8A35-4BA9-BE5D-67B236148401}" sibTransId="{1D36B213-0877-40C1-8FF2-A1C850D45720}"/>
    <dgm:cxn modelId="{3ACAB75F-79DC-4F98-9B00-2EF1AF454973}" type="presOf" srcId="{FE50B512-1F1A-46A9-9FF3-91A15C07652F}" destId="{4E3A0DC9-5A84-43D2-A285-98D895669B91}" srcOrd="0" destOrd="0" presId="urn:microsoft.com/office/officeart/2005/8/layout/hierarchy6"/>
    <dgm:cxn modelId="{BAB3A642-AC48-424D-8BE4-E741C120B441}" type="presOf" srcId="{AF9610C6-1F9B-429E-938A-E7F0FBA19503}" destId="{55EA16B7-019F-4F09-AA89-94836C4FFA28}" srcOrd="0" destOrd="0" presId="urn:microsoft.com/office/officeart/2005/8/layout/hierarchy6"/>
    <dgm:cxn modelId="{DBFDF462-1C88-46BA-B7E6-9BEFC41D3F26}" type="presOf" srcId="{924AC230-8B64-4812-B975-FB82E6675AFC}" destId="{D047DB3A-1E16-4BC5-9526-F205005B2276}" srcOrd="0" destOrd="0" presId="urn:microsoft.com/office/officeart/2005/8/layout/hierarchy6"/>
    <dgm:cxn modelId="{30021A6D-2AA6-40C9-BF0A-7524B0EA0A17}" srcId="{7DD76CFA-63A5-45E4-B5B8-3A2DF1B54756}" destId="{F017ECD8-69FE-46DE-BCB2-53C272B87B4B}" srcOrd="1" destOrd="0" parTransId="{1A8DC944-0F7A-4EB8-B304-4AB907AC066C}" sibTransId="{DD79CFF2-2745-41C4-886C-11E6B1EBE2CE}"/>
    <dgm:cxn modelId="{933AA171-D91B-4AA3-98D1-29CC491CF63C}" type="presOf" srcId="{757ECFA1-E3A3-4A1B-8FDC-9660C474378C}" destId="{68601B19-A171-40ED-80FB-24AB685FC0B1}" srcOrd="0" destOrd="0" presId="urn:microsoft.com/office/officeart/2005/8/layout/hierarchy6"/>
    <dgm:cxn modelId="{81DE5D54-9939-4692-88E7-165D155D150A}" type="presOf" srcId="{8C4AF8A1-43A1-4181-A289-BCAD1A4417E1}" destId="{46ABD196-4711-42E8-AF92-0D6A9338A61F}" srcOrd="0" destOrd="0" presId="urn:microsoft.com/office/officeart/2005/8/layout/hierarchy6"/>
    <dgm:cxn modelId="{35DC3F55-2BB5-4062-B67A-258798D32EFB}" type="presOf" srcId="{0E5B586C-8397-4342-A659-0ADC69A03E5B}" destId="{D71BFE5B-2C72-440A-9490-4D67DDEB5BBC}" srcOrd="0" destOrd="0" presId="urn:microsoft.com/office/officeart/2005/8/layout/hierarchy6"/>
    <dgm:cxn modelId="{17B4C88A-8F8B-4F6E-948B-56AAE070C2FB}" type="presOf" srcId="{BF47AFF8-0C27-41BA-93D4-A09CADE62F7C}" destId="{6E151DB0-4192-4FCA-B897-4C87186EBD3A}" srcOrd="0" destOrd="0" presId="urn:microsoft.com/office/officeart/2005/8/layout/hierarchy6"/>
    <dgm:cxn modelId="{BEBC1291-18D6-4F2B-B15D-29DA8C20F9BC}" type="presOf" srcId="{7DD76CFA-63A5-45E4-B5B8-3A2DF1B54756}" destId="{BCA8AE8C-3C3A-476F-ABAE-04CEAF0EB43F}" srcOrd="0" destOrd="0" presId="urn:microsoft.com/office/officeart/2005/8/layout/hierarchy6"/>
    <dgm:cxn modelId="{DF1E2B98-AD37-4AB4-8FB1-1B3CD687C1CA}" type="presOf" srcId="{2A6DC598-A39A-4E1F-B7CC-A8DBF2550C27}" destId="{F9B1255B-0FD9-4D44-B783-FF6B5922486D}" srcOrd="0" destOrd="0" presId="urn:microsoft.com/office/officeart/2005/8/layout/hierarchy6"/>
    <dgm:cxn modelId="{7E188D9A-0E30-4940-AC85-AD078091B349}" type="presOf" srcId="{DA16F570-A95F-49D1-A28D-E103DE6BDAA1}" destId="{1B4AA53A-AFA7-4C09-AC5A-A2EE0CBD286D}" srcOrd="0" destOrd="0" presId="urn:microsoft.com/office/officeart/2005/8/layout/hierarchy6"/>
    <dgm:cxn modelId="{C6D7689D-D1CC-47D2-9748-774A00B34FBF}" type="presOf" srcId="{B662BE0A-CCE0-4309-9871-772CF70E067C}" destId="{80744114-4DD2-45C8-B95C-7E74D74B1B54}" srcOrd="0" destOrd="0" presId="urn:microsoft.com/office/officeart/2005/8/layout/hierarchy6"/>
    <dgm:cxn modelId="{3C93949E-EB89-40ED-A5A7-C074AD7D75AF}" type="presOf" srcId="{3F3FC555-AAAC-4361-97EE-089F852106CA}" destId="{4C51A3E0-C6ED-4634-AE63-D5EB649BA3CC}" srcOrd="0" destOrd="0" presId="urn:microsoft.com/office/officeart/2005/8/layout/hierarchy6"/>
    <dgm:cxn modelId="{58F3F1AA-0C90-49F6-B4A6-FD226940D2BF}" type="presOf" srcId="{E820E088-A14C-47EB-8B1D-1FF132683763}" destId="{D24EF6E7-B099-4620-9DF1-F04412404D67}" srcOrd="0" destOrd="0" presId="urn:microsoft.com/office/officeart/2005/8/layout/hierarchy6"/>
    <dgm:cxn modelId="{2AAED0AB-9B2C-4D84-95C6-CABE657BCD6E}" type="presOf" srcId="{6E4761FC-1537-464E-A8EE-BE12FB31A505}" destId="{DFB31024-CE78-4044-9A49-033B3EDB2B9C}" srcOrd="0" destOrd="0" presId="urn:microsoft.com/office/officeart/2005/8/layout/hierarchy6"/>
    <dgm:cxn modelId="{A36A24B0-91CE-4A0D-A86C-D9D0948FD72E}" srcId="{AF9610C6-1F9B-429E-938A-E7F0FBA19503}" destId="{FBF88A8F-124E-46FB-A57A-7CD318858C0D}" srcOrd="0" destOrd="0" parTransId="{3F3FC555-AAAC-4361-97EE-089F852106CA}" sibTransId="{C4D550BF-70AC-4251-AD37-4160BB86A9DD}"/>
    <dgm:cxn modelId="{6D9D34B4-6FC1-44CC-BC95-A326BD5C4054}" srcId="{959EB3FF-7AEC-4C67-97ED-BD2FE7E97FDB}" destId="{53E6C2FF-65D3-42CA-A003-BFE9163A239F}" srcOrd="0" destOrd="0" parTransId="{FE50B512-1F1A-46A9-9FF3-91A15C07652F}" sibTransId="{D54DCA41-5426-4D7F-929B-CC30399F74CD}"/>
    <dgm:cxn modelId="{475206B6-22B5-4C79-B5AA-B3ECF048102E}" srcId="{0E5B586C-8397-4342-A659-0ADC69A03E5B}" destId="{959EB3FF-7AEC-4C67-97ED-BD2FE7E97FDB}" srcOrd="1" destOrd="0" parTransId="{DA16F570-A95F-49D1-A28D-E103DE6BDAA1}" sibTransId="{CCEC1562-7AD6-4C4B-85FC-7033BBDB2988}"/>
    <dgm:cxn modelId="{746D38C0-64CA-4967-A766-C5F6F8578B5F}" type="presOf" srcId="{53E6C2FF-65D3-42CA-A003-BFE9163A239F}" destId="{5F3648CA-6B9E-46FF-B061-B03A61FCD400}" srcOrd="0" destOrd="0" presId="urn:microsoft.com/office/officeart/2005/8/layout/hierarchy6"/>
    <dgm:cxn modelId="{CDFB3BC8-4513-437D-B557-F06DAB305494}" type="presOf" srcId="{B9E69E2B-00AB-48C1-AB23-8FA1627DB6BA}" destId="{A53D4369-CB39-4958-9578-228069328F39}" srcOrd="0" destOrd="0" presId="urn:microsoft.com/office/officeart/2005/8/layout/hierarchy6"/>
    <dgm:cxn modelId="{8C328FCD-6F0F-40D5-B17A-B3D78C023F01}" srcId="{2D2AFD4C-4E7E-4744-A059-07DEA1E778A7}" destId="{E820E088-A14C-47EB-8B1D-1FF132683763}" srcOrd="0" destOrd="0" parTransId="{3680CDC8-CC80-4197-9270-11F3D348BF7E}" sibTransId="{944DA827-5988-4F30-86DB-2C057D1F1D06}"/>
    <dgm:cxn modelId="{BAAF49CF-C009-4C8A-8484-56EDB37D49A0}" type="presOf" srcId="{1A8DC944-0F7A-4EB8-B304-4AB907AC066C}" destId="{EB7B09C3-093D-4D78-8CCF-E5A659872942}" srcOrd="0" destOrd="0" presId="urn:microsoft.com/office/officeart/2005/8/layout/hierarchy6"/>
    <dgm:cxn modelId="{C7D8A2D1-0CD5-43BD-8BFB-BBC9C94FCEDB}" type="presOf" srcId="{17458FFB-F753-48F5-8A3B-6E0EC6C298C0}" destId="{6D34132A-02EB-4EF7-9A90-A4FDE30D1804}" srcOrd="0" destOrd="0" presId="urn:microsoft.com/office/officeart/2005/8/layout/hierarchy6"/>
    <dgm:cxn modelId="{AF85CDD3-7F27-4299-80C7-5CACF85AE259}" type="presOf" srcId="{2D2AFD4C-4E7E-4744-A059-07DEA1E778A7}" destId="{44685AC2-CDA2-4583-B6B9-FCDCD6839A09}" srcOrd="0" destOrd="0" presId="urn:microsoft.com/office/officeart/2005/8/layout/hierarchy6"/>
    <dgm:cxn modelId="{D1E2C5D6-D9FA-4669-A70A-6135B37C1707}" type="presOf" srcId="{5235721E-EF24-4799-94E5-22E5C3036B1F}" destId="{802D22A2-C20E-4050-A948-1884617CB522}" srcOrd="0" destOrd="0" presId="urn:microsoft.com/office/officeart/2005/8/layout/hierarchy6"/>
    <dgm:cxn modelId="{74D3D9E8-754A-4620-B0F5-18A05B457F4A}" srcId="{F017ECD8-69FE-46DE-BCB2-53C272B87B4B}" destId="{B662BE0A-CCE0-4309-9871-772CF70E067C}" srcOrd="1" destOrd="0" parTransId="{2A6DC598-A39A-4E1F-B7CC-A8DBF2550C27}" sibTransId="{A649AB56-76A2-46F3-9141-E8FA0A88E19E}"/>
    <dgm:cxn modelId="{50B0F9EF-94BD-41C2-8D85-FA881D598011}" srcId="{7DD76CFA-63A5-45E4-B5B8-3A2DF1B54756}" destId="{5235721E-EF24-4799-94E5-22E5C3036B1F}" srcOrd="0" destOrd="0" parTransId="{8C4AF8A1-43A1-4181-A289-BCAD1A4417E1}" sibTransId="{9C1F0287-C9CF-4134-900C-97897267B938}"/>
    <dgm:cxn modelId="{3921B1F2-6D0C-4F60-AC24-5F8F46582154}" type="presOf" srcId="{959EB3FF-7AEC-4C67-97ED-BD2FE7E97FDB}" destId="{9A27C32C-5F24-4499-863B-7D16A31AB11A}" srcOrd="0" destOrd="0" presId="urn:microsoft.com/office/officeart/2005/8/layout/hierarchy6"/>
    <dgm:cxn modelId="{BA17DEF8-C2BE-4EBF-A758-EB625B6A3709}" type="presOf" srcId="{3680CDC8-CC80-4197-9270-11F3D348BF7E}" destId="{105856F4-EE1D-43B8-91ED-277F3757220C}" srcOrd="0" destOrd="0" presId="urn:microsoft.com/office/officeart/2005/8/layout/hierarchy6"/>
    <dgm:cxn modelId="{0934A296-3FDF-42E1-8C58-3B42624E1EB9}" type="presParOf" srcId="{D047DB3A-1E16-4BC5-9526-F205005B2276}" destId="{2AEF2B4E-4D33-4C0F-89A4-20E715A9CBEC}" srcOrd="0" destOrd="0" presId="urn:microsoft.com/office/officeart/2005/8/layout/hierarchy6"/>
    <dgm:cxn modelId="{3DABBA89-46E8-4225-9FEC-8FA0855DEA8D}" type="presParOf" srcId="{2AEF2B4E-4D33-4C0F-89A4-20E715A9CBEC}" destId="{CFB59294-40B5-4290-8355-679807F00736}" srcOrd="0" destOrd="0" presId="urn:microsoft.com/office/officeart/2005/8/layout/hierarchy6"/>
    <dgm:cxn modelId="{2C867642-AC60-4D54-A72C-04BEAD3F7F7C}" type="presParOf" srcId="{CFB59294-40B5-4290-8355-679807F00736}" destId="{36B4C344-235A-4B25-AE1E-DBC8E3EFE779}" srcOrd="0" destOrd="0" presId="urn:microsoft.com/office/officeart/2005/8/layout/hierarchy6"/>
    <dgm:cxn modelId="{4624D788-65DD-406D-B137-17D9EB3614C0}" type="presParOf" srcId="{36B4C344-235A-4B25-AE1E-DBC8E3EFE779}" destId="{BCA8AE8C-3C3A-476F-ABAE-04CEAF0EB43F}" srcOrd="0" destOrd="0" presId="urn:microsoft.com/office/officeart/2005/8/layout/hierarchy6"/>
    <dgm:cxn modelId="{C900AB8B-769E-4F6A-8408-63400AEF43C9}" type="presParOf" srcId="{36B4C344-235A-4B25-AE1E-DBC8E3EFE779}" destId="{B6F7E2EE-32FA-4391-A3EC-17D6D535211E}" srcOrd="1" destOrd="0" presId="urn:microsoft.com/office/officeart/2005/8/layout/hierarchy6"/>
    <dgm:cxn modelId="{30E42B71-23A4-47CD-B2CC-EF05A7329E4E}" type="presParOf" srcId="{B6F7E2EE-32FA-4391-A3EC-17D6D535211E}" destId="{46ABD196-4711-42E8-AF92-0D6A9338A61F}" srcOrd="0" destOrd="0" presId="urn:microsoft.com/office/officeart/2005/8/layout/hierarchy6"/>
    <dgm:cxn modelId="{9C67387F-18EB-49F2-8C5A-0E026B23E4D3}" type="presParOf" srcId="{B6F7E2EE-32FA-4391-A3EC-17D6D535211E}" destId="{EE9BCBF6-7985-4400-BC38-897F61BF241B}" srcOrd="1" destOrd="0" presId="urn:microsoft.com/office/officeart/2005/8/layout/hierarchy6"/>
    <dgm:cxn modelId="{4D074933-9B94-4950-BBFD-635A13517368}" type="presParOf" srcId="{EE9BCBF6-7985-4400-BC38-897F61BF241B}" destId="{802D22A2-C20E-4050-A948-1884617CB522}" srcOrd="0" destOrd="0" presId="urn:microsoft.com/office/officeart/2005/8/layout/hierarchy6"/>
    <dgm:cxn modelId="{2C9ACB82-0B58-4BDE-9650-426BE0CD8908}" type="presParOf" srcId="{EE9BCBF6-7985-4400-BC38-897F61BF241B}" destId="{B452E238-DC04-4F54-91F9-5346FA6A24E0}" srcOrd="1" destOrd="0" presId="urn:microsoft.com/office/officeart/2005/8/layout/hierarchy6"/>
    <dgm:cxn modelId="{1D61EFCC-FC3D-4C3D-A8C4-E1E4F5E5898F}" type="presParOf" srcId="{B452E238-DC04-4F54-91F9-5346FA6A24E0}" destId="{68601B19-A171-40ED-80FB-24AB685FC0B1}" srcOrd="0" destOrd="0" presId="urn:microsoft.com/office/officeart/2005/8/layout/hierarchy6"/>
    <dgm:cxn modelId="{5EA858E7-3D71-4F7E-818F-9BD33EE94FD8}" type="presParOf" srcId="{B452E238-DC04-4F54-91F9-5346FA6A24E0}" destId="{14C5D92D-29AA-4608-B2FE-5A4970A18FE2}" srcOrd="1" destOrd="0" presId="urn:microsoft.com/office/officeart/2005/8/layout/hierarchy6"/>
    <dgm:cxn modelId="{DFAE452C-EBA0-4EFD-9A59-8950BF401E8A}" type="presParOf" srcId="{14C5D92D-29AA-4608-B2FE-5A4970A18FE2}" destId="{6E151DB0-4192-4FCA-B897-4C87186EBD3A}" srcOrd="0" destOrd="0" presId="urn:microsoft.com/office/officeart/2005/8/layout/hierarchy6"/>
    <dgm:cxn modelId="{AE25C2F8-5ADD-452E-AFCB-9C02CE22C1E6}" type="presParOf" srcId="{14C5D92D-29AA-4608-B2FE-5A4970A18FE2}" destId="{E947A8BB-F15A-4BB3-9A1B-73527E152811}" srcOrd="1" destOrd="0" presId="urn:microsoft.com/office/officeart/2005/8/layout/hierarchy6"/>
    <dgm:cxn modelId="{57ECA0E5-E7C1-4AE1-963C-7B056C7BA76F}" type="presParOf" srcId="{B452E238-DC04-4F54-91F9-5346FA6A24E0}" destId="{6D34132A-02EB-4EF7-9A90-A4FDE30D1804}" srcOrd="2" destOrd="0" presId="urn:microsoft.com/office/officeart/2005/8/layout/hierarchy6"/>
    <dgm:cxn modelId="{A8F03642-325E-47B6-B1C7-49D821286C98}" type="presParOf" srcId="{B452E238-DC04-4F54-91F9-5346FA6A24E0}" destId="{D591D00E-5C14-4C05-94C9-6E665F23AE06}" srcOrd="3" destOrd="0" presId="urn:microsoft.com/office/officeart/2005/8/layout/hierarchy6"/>
    <dgm:cxn modelId="{2374E331-006C-4B83-9A68-13FE1853F454}" type="presParOf" srcId="{D591D00E-5C14-4C05-94C9-6E665F23AE06}" destId="{DFB31024-CE78-4044-9A49-033B3EDB2B9C}" srcOrd="0" destOrd="0" presId="urn:microsoft.com/office/officeart/2005/8/layout/hierarchy6"/>
    <dgm:cxn modelId="{35103834-471D-4BC2-93DB-30F3F71881DA}" type="presParOf" srcId="{D591D00E-5C14-4C05-94C9-6E665F23AE06}" destId="{856213EF-5F1E-4CB1-819C-5390CF0E787F}" srcOrd="1" destOrd="0" presId="urn:microsoft.com/office/officeart/2005/8/layout/hierarchy6"/>
    <dgm:cxn modelId="{6A7D36CA-E38F-4E96-809D-308B2C0B20B0}" type="presParOf" srcId="{B6F7E2EE-32FA-4391-A3EC-17D6D535211E}" destId="{EB7B09C3-093D-4D78-8CCF-E5A659872942}" srcOrd="2" destOrd="0" presId="urn:microsoft.com/office/officeart/2005/8/layout/hierarchy6"/>
    <dgm:cxn modelId="{9CBA1E3F-8448-488D-9381-7D7AA5B49316}" type="presParOf" srcId="{B6F7E2EE-32FA-4391-A3EC-17D6D535211E}" destId="{FCCAEE15-95C1-424B-B612-B3678518085B}" srcOrd="3" destOrd="0" presId="urn:microsoft.com/office/officeart/2005/8/layout/hierarchy6"/>
    <dgm:cxn modelId="{298F5141-97DC-4190-876D-9147C9C4593A}" type="presParOf" srcId="{FCCAEE15-95C1-424B-B612-B3678518085B}" destId="{F0D51859-5496-4C7D-8D51-B827AB97826C}" srcOrd="0" destOrd="0" presId="urn:microsoft.com/office/officeart/2005/8/layout/hierarchy6"/>
    <dgm:cxn modelId="{3F5A78F5-5FC3-429E-87B9-EEEAB7F9FB92}" type="presParOf" srcId="{FCCAEE15-95C1-424B-B612-B3678518085B}" destId="{596A94C9-18B0-4C9E-9314-C79087C50D3C}" srcOrd="1" destOrd="0" presId="urn:microsoft.com/office/officeart/2005/8/layout/hierarchy6"/>
    <dgm:cxn modelId="{67B2E423-3CEB-4420-A5BF-2914AFE0B419}" type="presParOf" srcId="{596A94C9-18B0-4C9E-9314-C79087C50D3C}" destId="{4C9E2388-9071-4774-8F70-C81E20832442}" srcOrd="0" destOrd="0" presId="urn:microsoft.com/office/officeart/2005/8/layout/hierarchy6"/>
    <dgm:cxn modelId="{6DB7A420-0040-425E-98A5-79D9EE9D00F0}" type="presParOf" srcId="{596A94C9-18B0-4C9E-9314-C79087C50D3C}" destId="{218806B1-C0CB-43FF-985F-74A2F0EA9D2D}" srcOrd="1" destOrd="0" presId="urn:microsoft.com/office/officeart/2005/8/layout/hierarchy6"/>
    <dgm:cxn modelId="{A28A8906-E195-45D8-8950-79CD9E2D1DCC}" type="presParOf" srcId="{218806B1-C0CB-43FF-985F-74A2F0EA9D2D}" destId="{D71BFE5B-2C72-440A-9490-4D67DDEB5BBC}" srcOrd="0" destOrd="0" presId="urn:microsoft.com/office/officeart/2005/8/layout/hierarchy6"/>
    <dgm:cxn modelId="{F394349A-DB8B-4DE7-B36F-9F4A33BE879F}" type="presParOf" srcId="{218806B1-C0CB-43FF-985F-74A2F0EA9D2D}" destId="{1D9D5B39-65C4-42D6-8D0A-4FA9D691833B}" srcOrd="1" destOrd="0" presId="urn:microsoft.com/office/officeart/2005/8/layout/hierarchy6"/>
    <dgm:cxn modelId="{267B20A6-41FE-4ACC-90E0-14917DE21597}" type="presParOf" srcId="{1D9D5B39-65C4-42D6-8D0A-4FA9D691833B}" destId="{A53D4369-CB39-4958-9578-228069328F39}" srcOrd="0" destOrd="0" presId="urn:microsoft.com/office/officeart/2005/8/layout/hierarchy6"/>
    <dgm:cxn modelId="{E68A7884-9EE6-471D-B157-10CD00661BE8}" type="presParOf" srcId="{1D9D5B39-65C4-42D6-8D0A-4FA9D691833B}" destId="{81943CD9-AD71-48B2-955B-09404ABB711E}" srcOrd="1" destOrd="0" presId="urn:microsoft.com/office/officeart/2005/8/layout/hierarchy6"/>
    <dgm:cxn modelId="{B8D75B62-CF99-45BC-B09F-7FE9E5BB14D6}" type="presParOf" srcId="{81943CD9-AD71-48B2-955B-09404ABB711E}" destId="{55EA16B7-019F-4F09-AA89-94836C4FFA28}" srcOrd="0" destOrd="0" presId="urn:microsoft.com/office/officeart/2005/8/layout/hierarchy6"/>
    <dgm:cxn modelId="{1F59E502-8100-40A1-B90E-E1DB2BA3D34B}" type="presParOf" srcId="{81943CD9-AD71-48B2-955B-09404ABB711E}" destId="{F55814C5-686F-4647-B79F-6E8E3C062783}" srcOrd="1" destOrd="0" presId="urn:microsoft.com/office/officeart/2005/8/layout/hierarchy6"/>
    <dgm:cxn modelId="{10B514AC-BD36-4BF6-AA4A-9C669F2D29F5}" type="presParOf" srcId="{F55814C5-686F-4647-B79F-6E8E3C062783}" destId="{4C51A3E0-C6ED-4634-AE63-D5EB649BA3CC}" srcOrd="0" destOrd="0" presId="urn:microsoft.com/office/officeart/2005/8/layout/hierarchy6"/>
    <dgm:cxn modelId="{436C2929-B61E-46EE-A26A-70F28C96C0DE}" type="presParOf" srcId="{F55814C5-686F-4647-B79F-6E8E3C062783}" destId="{9898808B-28F9-47C7-8BD8-1313E6188121}" srcOrd="1" destOrd="0" presId="urn:microsoft.com/office/officeart/2005/8/layout/hierarchy6"/>
    <dgm:cxn modelId="{C1CAAA45-39E2-40B0-9A51-8D87AFA1683A}" type="presParOf" srcId="{9898808B-28F9-47C7-8BD8-1313E6188121}" destId="{5CC5FA4A-ADC8-49B9-939F-B676A6FC08A6}" srcOrd="0" destOrd="0" presId="urn:microsoft.com/office/officeart/2005/8/layout/hierarchy6"/>
    <dgm:cxn modelId="{F653A43A-C7C0-45F3-B6CA-B093843E0E56}" type="presParOf" srcId="{9898808B-28F9-47C7-8BD8-1313E6188121}" destId="{DC1E5195-83E5-4E20-8411-0C95D6127472}" srcOrd="1" destOrd="0" presId="urn:microsoft.com/office/officeart/2005/8/layout/hierarchy6"/>
    <dgm:cxn modelId="{E0D079BA-3EE1-4ED4-95ED-C4DFBCBD893E}" type="presParOf" srcId="{1D9D5B39-65C4-42D6-8D0A-4FA9D691833B}" destId="{1B4AA53A-AFA7-4C09-AC5A-A2EE0CBD286D}" srcOrd="2" destOrd="0" presId="urn:microsoft.com/office/officeart/2005/8/layout/hierarchy6"/>
    <dgm:cxn modelId="{87E6B646-9798-4BBA-BE1F-A4AD52954A77}" type="presParOf" srcId="{1D9D5B39-65C4-42D6-8D0A-4FA9D691833B}" destId="{52384F91-F718-4074-BF91-682240DCD545}" srcOrd="3" destOrd="0" presId="urn:microsoft.com/office/officeart/2005/8/layout/hierarchy6"/>
    <dgm:cxn modelId="{711CD6A3-BE1A-4CED-AD4A-7B1D12188611}" type="presParOf" srcId="{52384F91-F718-4074-BF91-682240DCD545}" destId="{9A27C32C-5F24-4499-863B-7D16A31AB11A}" srcOrd="0" destOrd="0" presId="urn:microsoft.com/office/officeart/2005/8/layout/hierarchy6"/>
    <dgm:cxn modelId="{2412CFAA-52C8-4782-8DFA-E1B199BCD756}" type="presParOf" srcId="{52384F91-F718-4074-BF91-682240DCD545}" destId="{F7E205DD-CCAF-4CE3-825C-536007E1A84C}" srcOrd="1" destOrd="0" presId="urn:microsoft.com/office/officeart/2005/8/layout/hierarchy6"/>
    <dgm:cxn modelId="{2172099D-0006-48DC-AA96-AFD01D93C01E}" type="presParOf" srcId="{F7E205DD-CCAF-4CE3-825C-536007E1A84C}" destId="{4E3A0DC9-5A84-43D2-A285-98D895669B91}" srcOrd="0" destOrd="0" presId="urn:microsoft.com/office/officeart/2005/8/layout/hierarchy6"/>
    <dgm:cxn modelId="{467CF58F-5689-404F-AB08-EBD04605B29A}" type="presParOf" srcId="{F7E205DD-CCAF-4CE3-825C-536007E1A84C}" destId="{C319F592-9CE6-4538-AB68-7B621A45356E}" srcOrd="1" destOrd="0" presId="urn:microsoft.com/office/officeart/2005/8/layout/hierarchy6"/>
    <dgm:cxn modelId="{CA6D7C88-B37E-4C72-86DD-F3A30DA9EC51}" type="presParOf" srcId="{C319F592-9CE6-4538-AB68-7B621A45356E}" destId="{5F3648CA-6B9E-46FF-B061-B03A61FCD400}" srcOrd="0" destOrd="0" presId="urn:microsoft.com/office/officeart/2005/8/layout/hierarchy6"/>
    <dgm:cxn modelId="{6C49747E-181D-49CE-90DE-CF47376A242D}" type="presParOf" srcId="{C319F592-9CE6-4538-AB68-7B621A45356E}" destId="{C9CB8736-EA2E-4171-8FE3-DA21A01A1394}" srcOrd="1" destOrd="0" presId="urn:microsoft.com/office/officeart/2005/8/layout/hierarchy6"/>
    <dgm:cxn modelId="{CB1164DE-C6B4-4C2B-909A-473F4D3B6315}" type="presParOf" srcId="{596A94C9-18B0-4C9E-9314-C79087C50D3C}" destId="{F9B1255B-0FD9-4D44-B783-FF6B5922486D}" srcOrd="2" destOrd="0" presId="urn:microsoft.com/office/officeart/2005/8/layout/hierarchy6"/>
    <dgm:cxn modelId="{E0402BD6-F65F-419A-8B4E-FED73924E9DF}" type="presParOf" srcId="{596A94C9-18B0-4C9E-9314-C79087C50D3C}" destId="{45FDDCB2-B770-4972-81E5-82D5208FCB4B}" srcOrd="3" destOrd="0" presId="urn:microsoft.com/office/officeart/2005/8/layout/hierarchy6"/>
    <dgm:cxn modelId="{CA353601-7CB8-4B6F-AFC4-3C3770C4F4A0}" type="presParOf" srcId="{45FDDCB2-B770-4972-81E5-82D5208FCB4B}" destId="{80744114-4DD2-45C8-B95C-7E74D74B1B54}" srcOrd="0" destOrd="0" presId="urn:microsoft.com/office/officeart/2005/8/layout/hierarchy6"/>
    <dgm:cxn modelId="{DDD9940F-AD39-4B09-907A-C8D4190C5CBD}" type="presParOf" srcId="{45FDDCB2-B770-4972-81E5-82D5208FCB4B}" destId="{BB67E4DF-A553-4C4A-B4FF-ECE92119E282}" srcOrd="1" destOrd="0" presId="urn:microsoft.com/office/officeart/2005/8/layout/hierarchy6"/>
    <dgm:cxn modelId="{BE88D42D-F2D6-47D7-9487-8ABB3AA316F8}" type="presParOf" srcId="{BB67E4DF-A553-4C4A-B4FF-ECE92119E282}" destId="{D2E69EED-37D9-4F7A-93AF-BB74B4C67838}" srcOrd="0" destOrd="0" presId="urn:microsoft.com/office/officeart/2005/8/layout/hierarchy6"/>
    <dgm:cxn modelId="{08854A8C-AA4E-461D-B705-E8FFCCD02D63}" type="presParOf" srcId="{BB67E4DF-A553-4C4A-B4FF-ECE92119E282}" destId="{5D936971-0BAE-4F8C-A99D-272760DD371E}" srcOrd="1" destOrd="0" presId="urn:microsoft.com/office/officeart/2005/8/layout/hierarchy6"/>
    <dgm:cxn modelId="{6DA09DAC-C4A3-4689-8575-B92C5BB3F02B}" type="presParOf" srcId="{5D936971-0BAE-4F8C-A99D-272760DD371E}" destId="{44685AC2-CDA2-4583-B6B9-FCDCD6839A09}" srcOrd="0" destOrd="0" presId="urn:microsoft.com/office/officeart/2005/8/layout/hierarchy6"/>
    <dgm:cxn modelId="{07BF7A76-2F92-4210-B21B-3385D2DDC50C}" type="presParOf" srcId="{5D936971-0BAE-4F8C-A99D-272760DD371E}" destId="{B7AF4760-F387-445F-AAAB-5F0FADD92113}" srcOrd="1" destOrd="0" presId="urn:microsoft.com/office/officeart/2005/8/layout/hierarchy6"/>
    <dgm:cxn modelId="{0653213E-8843-4D25-8582-48B2AAD9779F}" type="presParOf" srcId="{B7AF4760-F387-445F-AAAB-5F0FADD92113}" destId="{105856F4-EE1D-43B8-91ED-277F3757220C}" srcOrd="0" destOrd="0" presId="urn:microsoft.com/office/officeart/2005/8/layout/hierarchy6"/>
    <dgm:cxn modelId="{4A55D980-36E0-4066-B8DE-5B60A714180A}" type="presParOf" srcId="{B7AF4760-F387-445F-AAAB-5F0FADD92113}" destId="{43087024-D576-4196-B28C-1855DEA7D3DA}" srcOrd="1" destOrd="0" presId="urn:microsoft.com/office/officeart/2005/8/layout/hierarchy6"/>
    <dgm:cxn modelId="{B5C8F65E-D640-4B4A-A943-74B279A13E9B}" type="presParOf" srcId="{43087024-D576-4196-B28C-1855DEA7D3DA}" destId="{D24EF6E7-B099-4620-9DF1-F04412404D67}" srcOrd="0" destOrd="0" presId="urn:microsoft.com/office/officeart/2005/8/layout/hierarchy6"/>
    <dgm:cxn modelId="{8461C8E2-EFD5-4DE4-9148-D43AB3DC428C}" type="presParOf" srcId="{43087024-D576-4196-B28C-1855DEA7D3DA}" destId="{C2DC62F1-B7D9-4637-A33B-B9A5AEBD208C}" srcOrd="1" destOrd="0" presId="urn:microsoft.com/office/officeart/2005/8/layout/hierarchy6"/>
    <dgm:cxn modelId="{ADAD2BBC-094E-4662-9725-43EA4FE86173}" type="presParOf" srcId="{D047DB3A-1E16-4BC5-9526-F205005B2276}" destId="{6605A097-92E1-42ED-84C2-8B8D4FB2712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6539E-B085-4144-BBA3-0832C9F563C7}">
      <dsp:nvSpPr>
        <dsp:cNvPr id="0" name=""/>
        <dsp:cNvSpPr/>
      </dsp:nvSpPr>
      <dsp:spPr>
        <a:xfrm>
          <a:off x="906779" y="0"/>
          <a:ext cx="10276840" cy="3252247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7A4D0C-A27C-448E-9776-C0E078F2B347}">
      <dsp:nvSpPr>
        <dsp:cNvPr id="0" name=""/>
        <dsp:cNvSpPr/>
      </dsp:nvSpPr>
      <dsp:spPr>
        <a:xfrm>
          <a:off x="7831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1100"/>
            <a:buFont typeface="Arial"/>
            <a:buNone/>
          </a:pPr>
          <a:r>
            <a:rPr lang="en-IN" sz="1800" kern="1200" dirty="0"/>
            <a:t>Understanding Vendor’s Model</a:t>
          </a:r>
        </a:p>
      </dsp:txBody>
      <dsp:txXfrm>
        <a:off x="71336" y="1039179"/>
        <a:ext cx="1522303" cy="1173888"/>
      </dsp:txXfrm>
    </dsp:sp>
    <dsp:sp modelId="{8399BD03-2E6B-4555-890B-DBEBDEF407A4}">
      <dsp:nvSpPr>
        <dsp:cNvPr id="0" name=""/>
        <dsp:cNvSpPr/>
      </dsp:nvSpPr>
      <dsp:spPr>
        <a:xfrm>
          <a:off x="1745402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Defect Prioritization</a:t>
          </a:r>
        </a:p>
      </dsp:txBody>
      <dsp:txXfrm>
        <a:off x="1808907" y="1039179"/>
        <a:ext cx="1522303" cy="1173888"/>
      </dsp:txXfrm>
    </dsp:sp>
    <dsp:sp modelId="{3748B9F9-BCA5-4B1E-8550-DD53EFC10967}">
      <dsp:nvSpPr>
        <dsp:cNvPr id="0" name=""/>
        <dsp:cNvSpPr/>
      </dsp:nvSpPr>
      <dsp:spPr>
        <a:xfrm>
          <a:off x="3482972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Literature Survey</a:t>
          </a:r>
          <a:endParaRPr lang="en-IN" sz="1800" kern="1200" dirty="0"/>
        </a:p>
      </dsp:txBody>
      <dsp:txXfrm>
        <a:off x="3546477" y="1039179"/>
        <a:ext cx="1522303" cy="1173888"/>
      </dsp:txXfrm>
    </dsp:sp>
    <dsp:sp modelId="{40724143-8425-4B41-859B-AE6D427292A7}">
      <dsp:nvSpPr>
        <dsp:cNvPr id="0" name=""/>
        <dsp:cNvSpPr/>
      </dsp:nvSpPr>
      <dsp:spPr>
        <a:xfrm>
          <a:off x="5220543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Unsupervised learning approach</a:t>
          </a:r>
          <a:endParaRPr lang="en-IN" sz="1800" kern="1200" dirty="0"/>
        </a:p>
      </dsp:txBody>
      <dsp:txXfrm>
        <a:off x="5284048" y="1039179"/>
        <a:ext cx="1522303" cy="1173888"/>
      </dsp:txXfrm>
    </dsp:sp>
    <dsp:sp modelId="{86A283BB-5299-4B29-B762-AC596CBF5141}">
      <dsp:nvSpPr>
        <dsp:cNvPr id="0" name=""/>
        <dsp:cNvSpPr/>
      </dsp:nvSpPr>
      <dsp:spPr>
        <a:xfrm>
          <a:off x="6958114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Code Interfacing </a:t>
          </a:r>
          <a:endParaRPr lang="en-IN" sz="1800" kern="1200" dirty="0"/>
        </a:p>
      </dsp:txBody>
      <dsp:txXfrm>
        <a:off x="7021619" y="1039179"/>
        <a:ext cx="1522303" cy="1173888"/>
      </dsp:txXfrm>
    </dsp:sp>
    <dsp:sp modelId="{8BEC9662-B6F8-4254-8559-D02255E2B471}">
      <dsp:nvSpPr>
        <dsp:cNvPr id="0" name=""/>
        <dsp:cNvSpPr/>
      </dsp:nvSpPr>
      <dsp:spPr>
        <a:xfrm>
          <a:off x="8695684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Supervised learning approach</a:t>
          </a:r>
        </a:p>
      </dsp:txBody>
      <dsp:txXfrm>
        <a:off x="8759189" y="1039179"/>
        <a:ext cx="1522303" cy="1173888"/>
      </dsp:txXfrm>
    </dsp:sp>
    <dsp:sp modelId="{4FB991F3-9321-47C1-9620-F3028E88C9D3}">
      <dsp:nvSpPr>
        <dsp:cNvPr id="0" name=""/>
        <dsp:cNvSpPr/>
      </dsp:nvSpPr>
      <dsp:spPr>
        <a:xfrm>
          <a:off x="10433255" y="975674"/>
          <a:ext cx="1649313" cy="130089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Code optimization</a:t>
          </a:r>
        </a:p>
      </dsp:txBody>
      <dsp:txXfrm>
        <a:off x="10496760" y="1039179"/>
        <a:ext cx="1522303" cy="1173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F0A83-1B79-4166-8C0E-3F0AACE5C901}">
      <dsp:nvSpPr>
        <dsp:cNvPr id="0" name=""/>
        <dsp:cNvSpPr/>
      </dsp:nvSpPr>
      <dsp:spPr>
        <a:xfrm>
          <a:off x="445648" y="26339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39CBB-133C-4B8A-9BC3-25D3BE3DB83F}">
      <dsp:nvSpPr>
        <dsp:cNvPr id="0" name=""/>
        <dsp:cNvSpPr/>
      </dsp:nvSpPr>
      <dsp:spPr>
        <a:xfrm>
          <a:off x="763691" y="978296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 dirty="0">
              <a:latin typeface="+mj-lt"/>
            </a:rPr>
            <a:t>Pack Damage</a:t>
          </a:r>
        </a:p>
      </dsp:txBody>
      <dsp:txXfrm>
        <a:off x="763691" y="978296"/>
        <a:ext cx="1355868" cy="325837"/>
      </dsp:txXfrm>
    </dsp:sp>
    <dsp:sp modelId="{49712E65-7B06-4049-B0F6-44F733B6B38C}">
      <dsp:nvSpPr>
        <dsp:cNvPr id="0" name=""/>
        <dsp:cNvSpPr/>
      </dsp:nvSpPr>
      <dsp:spPr>
        <a:xfrm>
          <a:off x="2310104" y="26339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48EB0-2796-4E9E-A588-E43397493364}">
      <dsp:nvSpPr>
        <dsp:cNvPr id="0" name=""/>
        <dsp:cNvSpPr/>
      </dsp:nvSpPr>
      <dsp:spPr>
        <a:xfrm>
          <a:off x="2628147" y="978296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Laser Missing</a:t>
          </a:r>
        </a:p>
      </dsp:txBody>
      <dsp:txXfrm>
        <a:off x="2628147" y="978296"/>
        <a:ext cx="1355868" cy="325837"/>
      </dsp:txXfrm>
    </dsp:sp>
    <dsp:sp modelId="{7DFE090C-F560-4C84-9194-73A9F2A7806C}">
      <dsp:nvSpPr>
        <dsp:cNvPr id="0" name=""/>
        <dsp:cNvSpPr/>
      </dsp:nvSpPr>
      <dsp:spPr>
        <a:xfrm>
          <a:off x="4174560" y="26339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5B24D-3CD6-46C6-8D2B-185148FA987F}">
      <dsp:nvSpPr>
        <dsp:cNvPr id="0" name=""/>
        <dsp:cNvSpPr/>
      </dsp:nvSpPr>
      <dsp:spPr>
        <a:xfrm>
          <a:off x="4492603" y="978296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I/F Damage</a:t>
          </a:r>
        </a:p>
      </dsp:txBody>
      <dsp:txXfrm>
        <a:off x="4492603" y="978296"/>
        <a:ext cx="1355868" cy="325837"/>
      </dsp:txXfrm>
    </dsp:sp>
    <dsp:sp modelId="{5B3E1B08-327C-457C-89D8-FDA670DDB894}">
      <dsp:nvSpPr>
        <dsp:cNvPr id="0" name=""/>
        <dsp:cNvSpPr/>
      </dsp:nvSpPr>
      <dsp:spPr>
        <a:xfrm>
          <a:off x="445648" y="1471525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59472-7FE0-4DA4-8734-D5D3DFAF967D}">
      <dsp:nvSpPr>
        <dsp:cNvPr id="0" name=""/>
        <dsp:cNvSpPr/>
      </dsp:nvSpPr>
      <dsp:spPr>
        <a:xfrm>
          <a:off x="763691" y="2423482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Foil Damage/Reverse/ Embossing Wander</a:t>
          </a:r>
        </a:p>
      </dsp:txBody>
      <dsp:txXfrm>
        <a:off x="763691" y="2423482"/>
        <a:ext cx="1355868" cy="325837"/>
      </dsp:txXfrm>
    </dsp:sp>
    <dsp:sp modelId="{C144B761-A396-46FC-85AA-02727A860B15}">
      <dsp:nvSpPr>
        <dsp:cNvPr id="0" name=""/>
        <dsp:cNvSpPr/>
      </dsp:nvSpPr>
      <dsp:spPr>
        <a:xfrm>
          <a:off x="2310104" y="1471525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129E7-B688-46F2-B72B-AB147C7A6325}">
      <dsp:nvSpPr>
        <dsp:cNvPr id="0" name=""/>
        <dsp:cNvSpPr/>
      </dsp:nvSpPr>
      <dsp:spPr>
        <a:xfrm>
          <a:off x="2628147" y="2423482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Open/Burnt Wrap</a:t>
          </a:r>
        </a:p>
      </dsp:txBody>
      <dsp:txXfrm>
        <a:off x="2628147" y="2423482"/>
        <a:ext cx="1355868" cy="325837"/>
      </dsp:txXfrm>
    </dsp:sp>
    <dsp:sp modelId="{914CD818-AB58-46E2-83BC-23666C8D1CDF}">
      <dsp:nvSpPr>
        <dsp:cNvPr id="0" name=""/>
        <dsp:cNvSpPr/>
      </dsp:nvSpPr>
      <dsp:spPr>
        <a:xfrm>
          <a:off x="4174560" y="1471525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4C604-00DD-42E1-90EB-64FD48FFD912}">
      <dsp:nvSpPr>
        <dsp:cNvPr id="0" name=""/>
        <dsp:cNvSpPr/>
      </dsp:nvSpPr>
      <dsp:spPr>
        <a:xfrm>
          <a:off x="4492603" y="2423482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Top Lid-Missing/Damaged</a:t>
          </a:r>
        </a:p>
      </dsp:txBody>
      <dsp:txXfrm>
        <a:off x="4492603" y="2423482"/>
        <a:ext cx="1355868" cy="325837"/>
      </dsp:txXfrm>
    </dsp:sp>
    <dsp:sp modelId="{FCA9E02D-5912-426E-9B97-50DA62A8E011}">
      <dsp:nvSpPr>
        <dsp:cNvPr id="0" name=""/>
        <dsp:cNvSpPr/>
      </dsp:nvSpPr>
      <dsp:spPr>
        <a:xfrm>
          <a:off x="445648" y="2916711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A02F9-0B1A-4D80-A988-7EAFBE5E8F74}">
      <dsp:nvSpPr>
        <dsp:cNvPr id="0" name=""/>
        <dsp:cNvSpPr/>
      </dsp:nvSpPr>
      <dsp:spPr>
        <a:xfrm>
          <a:off x="763691" y="3868668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Joint Tape</a:t>
          </a:r>
        </a:p>
      </dsp:txBody>
      <dsp:txXfrm>
        <a:off x="763691" y="3868668"/>
        <a:ext cx="1355868" cy="325837"/>
      </dsp:txXfrm>
    </dsp:sp>
    <dsp:sp modelId="{BC4E2FDA-13D8-4EB5-AACF-3867766CA8E0}">
      <dsp:nvSpPr>
        <dsp:cNvPr id="0" name=""/>
        <dsp:cNvSpPr/>
      </dsp:nvSpPr>
      <dsp:spPr>
        <a:xfrm>
          <a:off x="2310104" y="2916711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DF5BB-0DC2-4509-A7F4-D49BC02371B8}">
      <dsp:nvSpPr>
        <dsp:cNvPr id="0" name=""/>
        <dsp:cNvSpPr/>
      </dsp:nvSpPr>
      <dsp:spPr>
        <a:xfrm>
          <a:off x="2628147" y="3868668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Reverse Blank</a:t>
          </a:r>
        </a:p>
      </dsp:txBody>
      <dsp:txXfrm>
        <a:off x="2628147" y="3868668"/>
        <a:ext cx="1355868" cy="325837"/>
      </dsp:txXfrm>
    </dsp:sp>
    <dsp:sp modelId="{32AB7FCA-40C3-4737-9F2B-14EE7066DFB0}">
      <dsp:nvSpPr>
        <dsp:cNvPr id="0" name=""/>
        <dsp:cNvSpPr/>
      </dsp:nvSpPr>
      <dsp:spPr>
        <a:xfrm>
          <a:off x="4174560" y="2916711"/>
          <a:ext cx="1573476" cy="1162793"/>
        </a:xfrm>
        <a:prstGeom prst="rect">
          <a:avLst/>
        </a:prstGeom>
        <a:blipFill rotWithShape="1"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D208E-7562-48AA-AA47-5E632DCF25B9}">
      <dsp:nvSpPr>
        <dsp:cNvPr id="0" name=""/>
        <dsp:cNvSpPr/>
      </dsp:nvSpPr>
      <dsp:spPr>
        <a:xfrm>
          <a:off x="4492603" y="3868668"/>
          <a:ext cx="1355868" cy="325837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050" b="1" kern="1200">
              <a:latin typeface="+mj-lt"/>
            </a:rPr>
            <a:t>I/F Missing</a:t>
          </a:r>
        </a:p>
      </dsp:txBody>
      <dsp:txXfrm>
        <a:off x="4492603" y="3868668"/>
        <a:ext cx="1355868" cy="3258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0889C-E384-405A-8850-F4C9D771C4B6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Lighting</a:t>
          </a:r>
        </a:p>
      </dsp:txBody>
      <dsp:txXfrm>
        <a:off x="3230487" y="59640"/>
        <a:ext cx="1667024" cy="1044029"/>
      </dsp:txXfrm>
    </dsp:sp>
    <dsp:sp modelId="{838227DB-FD52-47EA-81A3-893C031AA23E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AE6962-E3A1-408B-B806-D65A415D983A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solidFill>
          <a:schemeClr val="accent3">
            <a:hueOff val="-306403"/>
            <a:satOff val="-4898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Camera</a:t>
          </a:r>
        </a:p>
      </dsp:txBody>
      <dsp:txXfrm>
        <a:off x="5427548" y="1655898"/>
        <a:ext cx="1667024" cy="1044029"/>
      </dsp:txXfrm>
    </dsp:sp>
    <dsp:sp modelId="{7D31809B-7FEA-4C7F-8DD3-1709A6049B08}">
      <dsp:nvSpPr>
        <dsp:cNvPr id="0" name=""/>
        <dsp:cNvSpPr/>
      </dsp:nvSpPr>
      <dsp:spPr>
        <a:xfrm>
          <a:off x="1752852" y="562959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8004" y="2208251"/>
              </a:moveTo>
              <a:arcTo wR="2310126" hR="2310126" stAng="21448349" swAng="2200789"/>
            </a:path>
          </a:pathLst>
        </a:custGeom>
        <a:noFill/>
        <a:ln w="12700" cap="flat" cmpd="sng" algn="ctr">
          <a:solidFill>
            <a:schemeClr val="accent3">
              <a:hueOff val="-306403"/>
              <a:satOff val="-4898"/>
              <a:lumOff val="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88540-A10D-4AD7-8BE9-6661ABF14323}">
      <dsp:nvSpPr>
        <dsp:cNvPr id="0" name=""/>
        <dsp:cNvSpPr/>
      </dsp:nvSpPr>
      <dsp:spPr>
        <a:xfrm>
          <a:off x="4512403" y="4182214"/>
          <a:ext cx="1779984" cy="1156989"/>
        </a:xfrm>
        <a:prstGeom prst="roundRect">
          <a:avLst/>
        </a:prstGeom>
        <a:solidFill>
          <a:schemeClr val="accent3">
            <a:hueOff val="-612806"/>
            <a:satOff val="-9796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Communication</a:t>
          </a:r>
        </a:p>
      </dsp:txBody>
      <dsp:txXfrm>
        <a:off x="4568883" y="4238694"/>
        <a:ext cx="1667024" cy="1044029"/>
      </dsp:txXfrm>
    </dsp:sp>
    <dsp:sp modelId="{11F83FFC-74A6-4797-A8AE-C54BAF8F9535}">
      <dsp:nvSpPr>
        <dsp:cNvPr id="0" name=""/>
        <dsp:cNvSpPr/>
      </dsp:nvSpPr>
      <dsp:spPr>
        <a:xfrm>
          <a:off x="1725182" y="575911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78251" y="4572324"/>
              </a:moveTo>
              <a:arcTo wR="2310126" hR="2310126" stAng="4698515" swAng="1345396"/>
            </a:path>
          </a:pathLst>
        </a:custGeom>
        <a:noFill/>
        <a:ln w="12700" cap="flat" cmpd="sng" algn="ctr">
          <a:solidFill>
            <a:schemeClr val="accent3">
              <a:hueOff val="-612806"/>
              <a:satOff val="-9796"/>
              <a:lumOff val="7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5E95B-B3C4-4362-A755-EF5CCF45CA97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solidFill>
          <a:schemeClr val="accent3">
            <a:hueOff val="-919209"/>
            <a:satOff val="-14695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Machine Learning Algorithm</a:t>
          </a:r>
        </a:p>
      </dsp:txBody>
      <dsp:txXfrm>
        <a:off x="1872629" y="4238698"/>
        <a:ext cx="1667024" cy="1044029"/>
      </dsp:txXfrm>
    </dsp:sp>
    <dsp:sp modelId="{1775CA4F-3750-49E5-B920-78028E31B01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12700" cap="flat" cmpd="sng" algn="ctr">
          <a:solidFill>
            <a:schemeClr val="accent3">
              <a:hueOff val="-919209"/>
              <a:satOff val="-14695"/>
              <a:lumOff val="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7A821-C5B8-4309-A843-A09D5C5649E4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solidFill>
          <a:schemeClr val="accent3">
            <a:hueOff val="-1225612"/>
            <a:satOff val="-19593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Processing Unit</a:t>
          </a:r>
        </a:p>
      </dsp:txBody>
      <dsp:txXfrm>
        <a:off x="1033427" y="1655898"/>
        <a:ext cx="1667024" cy="1044029"/>
      </dsp:txXfrm>
    </dsp:sp>
    <dsp:sp modelId="{2A51B14C-0BCC-43A7-961A-CEA6D6AAA13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12700" cap="flat" cmpd="sng" algn="ctr">
          <a:solidFill>
            <a:schemeClr val="accent3">
              <a:hueOff val="-1225612"/>
              <a:satOff val="-19593"/>
              <a:lumOff val="156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EAD04-344A-424E-817D-31CF2171FC21}">
      <dsp:nvSpPr>
        <dsp:cNvPr id="0" name=""/>
        <dsp:cNvSpPr/>
      </dsp:nvSpPr>
      <dsp:spPr>
        <a:xfrm>
          <a:off x="3205" y="1023841"/>
          <a:ext cx="2803015" cy="112120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Pretrained Layer</a:t>
          </a:r>
          <a:endParaRPr lang="en-IN" sz="2800" kern="1200" dirty="0"/>
        </a:p>
      </dsp:txBody>
      <dsp:txXfrm>
        <a:off x="3205" y="1023841"/>
        <a:ext cx="2522714" cy="1121206"/>
      </dsp:txXfrm>
    </dsp:sp>
    <dsp:sp modelId="{7E4D45EA-AE15-49A8-9550-95773E59E488}">
      <dsp:nvSpPr>
        <dsp:cNvPr id="0" name=""/>
        <dsp:cNvSpPr/>
      </dsp:nvSpPr>
      <dsp:spPr>
        <a:xfrm>
          <a:off x="2245618" y="1023841"/>
          <a:ext cx="2803015" cy="1121206"/>
        </a:xfrm>
        <a:prstGeom prst="chevron">
          <a:avLst/>
        </a:prstGeom>
        <a:solidFill>
          <a:schemeClr val="accent2">
            <a:hueOff val="5487812"/>
            <a:satOff val="33606"/>
            <a:lumOff val="2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Pretrained Layer</a:t>
          </a:r>
          <a:endParaRPr lang="en-IN" sz="2800" kern="1200" dirty="0"/>
        </a:p>
      </dsp:txBody>
      <dsp:txXfrm>
        <a:off x="2806221" y="1023841"/>
        <a:ext cx="1681809" cy="1121206"/>
      </dsp:txXfrm>
    </dsp:sp>
    <dsp:sp modelId="{B52D4AE5-D630-48F1-8981-496FE443C605}">
      <dsp:nvSpPr>
        <dsp:cNvPr id="0" name=""/>
        <dsp:cNvSpPr/>
      </dsp:nvSpPr>
      <dsp:spPr>
        <a:xfrm>
          <a:off x="4488030" y="1023841"/>
          <a:ext cx="2803015" cy="1121206"/>
        </a:xfrm>
        <a:prstGeom prst="chevron">
          <a:avLst/>
        </a:prstGeom>
        <a:solidFill>
          <a:schemeClr val="accent2">
            <a:hueOff val="10975624"/>
            <a:satOff val="67212"/>
            <a:lumOff val="4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Trainable layer</a:t>
          </a:r>
          <a:endParaRPr lang="en-IN" sz="2800" kern="1200" dirty="0"/>
        </a:p>
      </dsp:txBody>
      <dsp:txXfrm>
        <a:off x="5048633" y="1023841"/>
        <a:ext cx="1681809" cy="1121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EAD04-344A-424E-817D-31CF2171FC21}">
      <dsp:nvSpPr>
        <dsp:cNvPr id="0" name=""/>
        <dsp:cNvSpPr/>
      </dsp:nvSpPr>
      <dsp:spPr>
        <a:xfrm>
          <a:off x="1395" y="356506"/>
          <a:ext cx="1220482" cy="488193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Pretrained Layer</a:t>
          </a:r>
          <a:endParaRPr lang="en-IN" sz="1200" kern="1200" dirty="0"/>
        </a:p>
      </dsp:txBody>
      <dsp:txXfrm>
        <a:off x="1395" y="356506"/>
        <a:ext cx="1098434" cy="488193"/>
      </dsp:txXfrm>
    </dsp:sp>
    <dsp:sp modelId="{7E4D45EA-AE15-49A8-9550-95773E59E488}">
      <dsp:nvSpPr>
        <dsp:cNvPr id="0" name=""/>
        <dsp:cNvSpPr/>
      </dsp:nvSpPr>
      <dsp:spPr>
        <a:xfrm>
          <a:off x="977781" y="356506"/>
          <a:ext cx="1220482" cy="488193"/>
        </a:xfrm>
        <a:prstGeom prst="chevron">
          <a:avLst/>
        </a:prstGeom>
        <a:solidFill>
          <a:schemeClr val="accent2">
            <a:hueOff val="5487812"/>
            <a:satOff val="33606"/>
            <a:lumOff val="2392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Pretrained Layer</a:t>
          </a:r>
          <a:endParaRPr lang="en-IN" sz="1200" kern="1200" dirty="0"/>
        </a:p>
      </dsp:txBody>
      <dsp:txXfrm>
        <a:off x="1221878" y="356506"/>
        <a:ext cx="732289" cy="488193"/>
      </dsp:txXfrm>
    </dsp:sp>
    <dsp:sp modelId="{B52D4AE5-D630-48F1-8981-496FE443C605}">
      <dsp:nvSpPr>
        <dsp:cNvPr id="0" name=""/>
        <dsp:cNvSpPr/>
      </dsp:nvSpPr>
      <dsp:spPr>
        <a:xfrm>
          <a:off x="1954167" y="356506"/>
          <a:ext cx="1220482" cy="488193"/>
        </a:xfrm>
        <a:prstGeom prst="chevron">
          <a:avLst/>
        </a:prstGeom>
        <a:solidFill>
          <a:schemeClr val="accent2">
            <a:hueOff val="10975624"/>
            <a:satOff val="67212"/>
            <a:lumOff val="478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Trainable layer</a:t>
          </a:r>
          <a:endParaRPr lang="en-IN" sz="1200" kern="1200" dirty="0"/>
        </a:p>
      </dsp:txBody>
      <dsp:txXfrm>
        <a:off x="2198264" y="356506"/>
        <a:ext cx="732289" cy="4881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FFED3-D666-4F57-9CFE-5F6712824B3C}">
      <dsp:nvSpPr>
        <dsp:cNvPr id="0" name=""/>
        <dsp:cNvSpPr/>
      </dsp:nvSpPr>
      <dsp:spPr>
        <a:xfrm>
          <a:off x="9784848" y="4255443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8FB8E3-6862-45DC-8383-4E0DBAA0F30F}">
      <dsp:nvSpPr>
        <dsp:cNvPr id="0" name=""/>
        <dsp:cNvSpPr/>
      </dsp:nvSpPr>
      <dsp:spPr>
        <a:xfrm>
          <a:off x="10147979" y="3529732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50C67-33E2-4911-AFFC-FED579229434}">
      <dsp:nvSpPr>
        <dsp:cNvPr id="0" name=""/>
        <dsp:cNvSpPr/>
      </dsp:nvSpPr>
      <dsp:spPr>
        <a:xfrm>
          <a:off x="9447545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3"/>
              </a:lnTo>
              <a:lnTo>
                <a:pt x="746153" y="107323"/>
              </a:lnTo>
              <a:lnTo>
                <a:pt x="746153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03203-C729-4B54-8D42-2484B45183B2}">
      <dsp:nvSpPr>
        <dsp:cNvPr id="0" name=""/>
        <dsp:cNvSpPr/>
      </dsp:nvSpPr>
      <dsp:spPr>
        <a:xfrm>
          <a:off x="8292540" y="3529732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14D63-F079-4155-9CF4-4C19D585C51C}">
      <dsp:nvSpPr>
        <dsp:cNvPr id="0" name=""/>
        <dsp:cNvSpPr/>
      </dsp:nvSpPr>
      <dsp:spPr>
        <a:xfrm>
          <a:off x="8701391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746153" y="0"/>
              </a:moveTo>
              <a:lnTo>
                <a:pt x="746153" y="107323"/>
              </a:lnTo>
              <a:lnTo>
                <a:pt x="0" y="107323"/>
              </a:lnTo>
              <a:lnTo>
                <a:pt x="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2AD55-6538-4C1F-B68D-7A75D49B5B58}">
      <dsp:nvSpPr>
        <dsp:cNvPr id="0" name=""/>
        <dsp:cNvSpPr/>
      </dsp:nvSpPr>
      <dsp:spPr>
        <a:xfrm>
          <a:off x="9401825" y="2078309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B25C6-5F23-42F8-BC16-3BCE16D0E56E}">
      <dsp:nvSpPr>
        <dsp:cNvPr id="0" name=""/>
        <dsp:cNvSpPr/>
      </dsp:nvSpPr>
      <dsp:spPr>
        <a:xfrm>
          <a:off x="7055764" y="4255443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BD9-2620-4B8C-B770-9F029F89AEFB}">
      <dsp:nvSpPr>
        <dsp:cNvPr id="0" name=""/>
        <dsp:cNvSpPr/>
      </dsp:nvSpPr>
      <dsp:spPr>
        <a:xfrm>
          <a:off x="7418896" y="3529732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14EBE-0EE7-4CEF-88DA-5D293465E5C1}">
      <dsp:nvSpPr>
        <dsp:cNvPr id="0" name=""/>
        <dsp:cNvSpPr/>
      </dsp:nvSpPr>
      <dsp:spPr>
        <a:xfrm>
          <a:off x="6718462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3"/>
              </a:lnTo>
              <a:lnTo>
                <a:pt x="746153" y="107323"/>
              </a:lnTo>
              <a:lnTo>
                <a:pt x="746153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1CCAC-788C-4DE9-B4D9-F255F7783710}">
      <dsp:nvSpPr>
        <dsp:cNvPr id="0" name=""/>
        <dsp:cNvSpPr/>
      </dsp:nvSpPr>
      <dsp:spPr>
        <a:xfrm>
          <a:off x="5563457" y="3529732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53D1C-DAF9-40EC-9C35-1518D1E34278}">
      <dsp:nvSpPr>
        <dsp:cNvPr id="0" name=""/>
        <dsp:cNvSpPr/>
      </dsp:nvSpPr>
      <dsp:spPr>
        <a:xfrm>
          <a:off x="5972308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746153" y="0"/>
              </a:moveTo>
              <a:lnTo>
                <a:pt x="746153" y="107323"/>
              </a:lnTo>
              <a:lnTo>
                <a:pt x="0" y="107323"/>
              </a:lnTo>
              <a:lnTo>
                <a:pt x="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A3B91F-4BB2-4E65-9883-4F84CDB30CA9}">
      <dsp:nvSpPr>
        <dsp:cNvPr id="0" name=""/>
        <dsp:cNvSpPr/>
      </dsp:nvSpPr>
      <dsp:spPr>
        <a:xfrm>
          <a:off x="3989379" y="2078309"/>
          <a:ext cx="2729083" cy="21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3"/>
              </a:lnTo>
              <a:lnTo>
                <a:pt x="2729083" y="107323"/>
              </a:lnTo>
              <a:lnTo>
                <a:pt x="2729083" y="21464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7D7A9-9C34-4993-8A34-035A5D1A2882}">
      <dsp:nvSpPr>
        <dsp:cNvPr id="0" name=""/>
        <dsp:cNvSpPr/>
      </dsp:nvSpPr>
      <dsp:spPr>
        <a:xfrm>
          <a:off x="4326681" y="4255443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C2119-A451-41F4-B0AF-EBA36DE30E1A}">
      <dsp:nvSpPr>
        <dsp:cNvPr id="0" name=""/>
        <dsp:cNvSpPr/>
      </dsp:nvSpPr>
      <dsp:spPr>
        <a:xfrm>
          <a:off x="4689813" y="3529732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5F9BE-B7BD-4AA5-B05D-5D6D7BB35D7E}">
      <dsp:nvSpPr>
        <dsp:cNvPr id="0" name=""/>
        <dsp:cNvSpPr/>
      </dsp:nvSpPr>
      <dsp:spPr>
        <a:xfrm>
          <a:off x="3989379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3"/>
              </a:lnTo>
              <a:lnTo>
                <a:pt x="746153" y="107323"/>
              </a:lnTo>
              <a:lnTo>
                <a:pt x="746153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F5FFD-E08D-44B3-8606-07D549FEAF56}">
      <dsp:nvSpPr>
        <dsp:cNvPr id="0" name=""/>
        <dsp:cNvSpPr/>
      </dsp:nvSpPr>
      <dsp:spPr>
        <a:xfrm>
          <a:off x="2834374" y="3529732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76B03-3D07-457B-8EEA-42D88403AD22}">
      <dsp:nvSpPr>
        <dsp:cNvPr id="0" name=""/>
        <dsp:cNvSpPr/>
      </dsp:nvSpPr>
      <dsp:spPr>
        <a:xfrm>
          <a:off x="3243225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746153" y="0"/>
              </a:moveTo>
              <a:lnTo>
                <a:pt x="746153" y="107323"/>
              </a:lnTo>
              <a:lnTo>
                <a:pt x="0" y="107323"/>
              </a:lnTo>
              <a:lnTo>
                <a:pt x="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352869-1E2B-48F7-99D6-849D51D9CE1D}">
      <dsp:nvSpPr>
        <dsp:cNvPr id="0" name=""/>
        <dsp:cNvSpPr/>
      </dsp:nvSpPr>
      <dsp:spPr>
        <a:xfrm>
          <a:off x="3943659" y="2078309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E5A0D-3F0A-4967-988D-F81638760016}">
      <dsp:nvSpPr>
        <dsp:cNvPr id="0" name=""/>
        <dsp:cNvSpPr/>
      </dsp:nvSpPr>
      <dsp:spPr>
        <a:xfrm>
          <a:off x="1597598" y="4255443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14263-6B17-435E-A7BF-F81BE0AEB040}">
      <dsp:nvSpPr>
        <dsp:cNvPr id="0" name=""/>
        <dsp:cNvSpPr/>
      </dsp:nvSpPr>
      <dsp:spPr>
        <a:xfrm>
          <a:off x="1960730" y="3529732"/>
          <a:ext cx="91440" cy="2146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76E294-3D4D-465C-812D-70D0ED3BDA85}">
      <dsp:nvSpPr>
        <dsp:cNvPr id="0" name=""/>
        <dsp:cNvSpPr/>
      </dsp:nvSpPr>
      <dsp:spPr>
        <a:xfrm>
          <a:off x="1260296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323"/>
              </a:lnTo>
              <a:lnTo>
                <a:pt x="746153" y="107323"/>
              </a:lnTo>
              <a:lnTo>
                <a:pt x="746153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13818-EE6A-4B19-A2CC-88172470FF3B}">
      <dsp:nvSpPr>
        <dsp:cNvPr id="0" name=""/>
        <dsp:cNvSpPr/>
      </dsp:nvSpPr>
      <dsp:spPr>
        <a:xfrm>
          <a:off x="105290" y="3529732"/>
          <a:ext cx="153319" cy="4701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0179"/>
              </a:lnTo>
              <a:lnTo>
                <a:pt x="153319" y="470179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11C92-BED0-4371-86A8-5B1F120CD6C1}">
      <dsp:nvSpPr>
        <dsp:cNvPr id="0" name=""/>
        <dsp:cNvSpPr/>
      </dsp:nvSpPr>
      <dsp:spPr>
        <a:xfrm>
          <a:off x="514142" y="2804020"/>
          <a:ext cx="746153" cy="214646"/>
        </a:xfrm>
        <a:custGeom>
          <a:avLst/>
          <a:gdLst/>
          <a:ahLst/>
          <a:cxnLst/>
          <a:rect l="0" t="0" r="0" b="0"/>
          <a:pathLst>
            <a:path>
              <a:moveTo>
                <a:pt x="746153" y="0"/>
              </a:moveTo>
              <a:lnTo>
                <a:pt x="746153" y="107323"/>
              </a:lnTo>
              <a:lnTo>
                <a:pt x="0" y="107323"/>
              </a:lnTo>
              <a:lnTo>
                <a:pt x="0" y="214646"/>
              </a:lnTo>
            </a:path>
          </a:pathLst>
        </a:custGeom>
        <a:noFill/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AA5C7-3886-4CE1-81AC-EBA3E44AC568}">
      <dsp:nvSpPr>
        <dsp:cNvPr id="0" name=""/>
        <dsp:cNvSpPr/>
      </dsp:nvSpPr>
      <dsp:spPr>
        <a:xfrm>
          <a:off x="1260296" y="2078309"/>
          <a:ext cx="2729083" cy="214646"/>
        </a:xfrm>
        <a:custGeom>
          <a:avLst/>
          <a:gdLst/>
          <a:ahLst/>
          <a:cxnLst/>
          <a:rect l="0" t="0" r="0" b="0"/>
          <a:pathLst>
            <a:path>
              <a:moveTo>
                <a:pt x="2729083" y="0"/>
              </a:moveTo>
              <a:lnTo>
                <a:pt x="2729083" y="107323"/>
              </a:lnTo>
              <a:lnTo>
                <a:pt x="0" y="107323"/>
              </a:lnTo>
              <a:lnTo>
                <a:pt x="0" y="214646"/>
              </a:lnTo>
            </a:path>
          </a:pathLst>
        </a:custGeom>
        <a:noFill/>
        <a:ln w="1587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97A5E-7677-4E94-9A18-AF5376C7F10F}">
      <dsp:nvSpPr>
        <dsp:cNvPr id="0" name=""/>
        <dsp:cNvSpPr/>
      </dsp:nvSpPr>
      <dsp:spPr>
        <a:xfrm>
          <a:off x="3478315" y="1567245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Cam 3</a:t>
          </a:r>
          <a:endParaRPr lang="en-IN" sz="1200" b="1" kern="1200" dirty="0"/>
        </a:p>
      </dsp:txBody>
      <dsp:txXfrm>
        <a:off x="3478315" y="1567245"/>
        <a:ext cx="1022128" cy="511064"/>
      </dsp:txXfrm>
    </dsp:sp>
    <dsp:sp modelId="{8BE7E4AE-4052-46C5-B2C2-FD64D57A0489}">
      <dsp:nvSpPr>
        <dsp:cNvPr id="0" name=""/>
        <dsp:cNvSpPr/>
      </dsp:nvSpPr>
      <dsp:spPr>
        <a:xfrm>
          <a:off x="749231" y="2292956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Short Mitre</a:t>
          </a:r>
          <a:endParaRPr lang="en-IN" sz="1200" b="1" kern="1200" dirty="0"/>
        </a:p>
      </dsp:txBody>
      <dsp:txXfrm>
        <a:off x="749231" y="2292956"/>
        <a:ext cx="1022128" cy="511064"/>
      </dsp:txXfrm>
    </dsp:sp>
    <dsp:sp modelId="{592DB9DA-862E-4918-9579-A74EA4208A36}">
      <dsp:nvSpPr>
        <dsp:cNvPr id="0" name=""/>
        <dsp:cNvSpPr/>
      </dsp:nvSpPr>
      <dsp:spPr>
        <a:xfrm>
          <a:off x="3078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Training Dataset</a:t>
          </a:r>
          <a:endParaRPr lang="en-IN" sz="1200" b="1" kern="1200" dirty="0"/>
        </a:p>
      </dsp:txBody>
      <dsp:txXfrm>
        <a:off x="3078" y="3018667"/>
        <a:ext cx="1022128" cy="511064"/>
      </dsp:txXfrm>
    </dsp:sp>
    <dsp:sp modelId="{9A46BCC6-58A8-4240-93DF-18EE7B4CB9AD}">
      <dsp:nvSpPr>
        <dsp:cNvPr id="0" name=""/>
        <dsp:cNvSpPr/>
      </dsp:nvSpPr>
      <dsp:spPr>
        <a:xfrm>
          <a:off x="258610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6000 images</a:t>
          </a:r>
          <a:endParaRPr lang="en-IN" sz="1200" b="1" kern="1200" dirty="0"/>
        </a:p>
      </dsp:txBody>
      <dsp:txXfrm>
        <a:off x="258610" y="3744379"/>
        <a:ext cx="1022128" cy="511064"/>
      </dsp:txXfrm>
    </dsp:sp>
    <dsp:sp modelId="{921BB844-D211-44E4-A324-B731F85846D5}">
      <dsp:nvSpPr>
        <dsp:cNvPr id="0" name=""/>
        <dsp:cNvSpPr/>
      </dsp:nvSpPr>
      <dsp:spPr>
        <a:xfrm>
          <a:off x="1495385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Validation</a:t>
          </a:r>
          <a:endParaRPr lang="en-IN" sz="1200" b="1" kern="1200" dirty="0"/>
        </a:p>
      </dsp:txBody>
      <dsp:txXfrm>
        <a:off x="1495385" y="3018667"/>
        <a:ext cx="1022128" cy="511064"/>
      </dsp:txXfrm>
    </dsp:sp>
    <dsp:sp modelId="{FFCBC2DD-678B-4A24-AE4D-8563737025BE}">
      <dsp:nvSpPr>
        <dsp:cNvPr id="0" name=""/>
        <dsp:cNvSpPr/>
      </dsp:nvSpPr>
      <dsp:spPr>
        <a:xfrm>
          <a:off x="1495385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120 images</a:t>
          </a:r>
          <a:endParaRPr lang="en-IN" sz="1200" b="1" kern="1200" dirty="0"/>
        </a:p>
      </dsp:txBody>
      <dsp:txXfrm>
        <a:off x="1495385" y="3744379"/>
        <a:ext cx="1022128" cy="511064"/>
      </dsp:txXfrm>
    </dsp:sp>
    <dsp:sp modelId="{39F63515-48D8-4673-8B2D-B6571EBE2CD6}">
      <dsp:nvSpPr>
        <dsp:cNvPr id="0" name=""/>
        <dsp:cNvSpPr/>
      </dsp:nvSpPr>
      <dsp:spPr>
        <a:xfrm>
          <a:off x="1750917" y="4470090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Accuracy:100%</a:t>
          </a:r>
          <a:endParaRPr lang="en-IN" sz="1200" b="1" kern="1200" dirty="0"/>
        </a:p>
      </dsp:txBody>
      <dsp:txXfrm>
        <a:off x="1750917" y="4470090"/>
        <a:ext cx="1022128" cy="511064"/>
      </dsp:txXfrm>
    </dsp:sp>
    <dsp:sp modelId="{A3AE4F59-789B-42A1-9666-7A24BEE262AD}">
      <dsp:nvSpPr>
        <dsp:cNvPr id="0" name=""/>
        <dsp:cNvSpPr/>
      </dsp:nvSpPr>
      <dsp:spPr>
        <a:xfrm>
          <a:off x="3478315" y="2292956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Long Mitre</a:t>
          </a:r>
          <a:endParaRPr lang="en-IN" sz="1200" b="1" kern="1200" dirty="0"/>
        </a:p>
      </dsp:txBody>
      <dsp:txXfrm>
        <a:off x="3478315" y="2292956"/>
        <a:ext cx="1022128" cy="511064"/>
      </dsp:txXfrm>
    </dsp:sp>
    <dsp:sp modelId="{F2460370-2111-46AA-8377-02FF738BBBC5}">
      <dsp:nvSpPr>
        <dsp:cNvPr id="0" name=""/>
        <dsp:cNvSpPr/>
      </dsp:nvSpPr>
      <dsp:spPr>
        <a:xfrm>
          <a:off x="2732161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Training Dataset</a:t>
          </a:r>
          <a:endParaRPr lang="en-IN" sz="1200" b="1" kern="1200" dirty="0"/>
        </a:p>
      </dsp:txBody>
      <dsp:txXfrm>
        <a:off x="2732161" y="3018667"/>
        <a:ext cx="1022128" cy="511064"/>
      </dsp:txXfrm>
    </dsp:sp>
    <dsp:sp modelId="{92E7673C-50EA-46EA-96FC-6F246FE33E66}">
      <dsp:nvSpPr>
        <dsp:cNvPr id="0" name=""/>
        <dsp:cNvSpPr/>
      </dsp:nvSpPr>
      <dsp:spPr>
        <a:xfrm>
          <a:off x="2987693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5000 images</a:t>
          </a:r>
          <a:endParaRPr lang="en-IN" sz="1200" b="1" kern="1200" dirty="0"/>
        </a:p>
      </dsp:txBody>
      <dsp:txXfrm>
        <a:off x="2987693" y="3744379"/>
        <a:ext cx="1022128" cy="511064"/>
      </dsp:txXfrm>
    </dsp:sp>
    <dsp:sp modelId="{59B11E13-46DF-476B-B17A-5959D297E83D}">
      <dsp:nvSpPr>
        <dsp:cNvPr id="0" name=""/>
        <dsp:cNvSpPr/>
      </dsp:nvSpPr>
      <dsp:spPr>
        <a:xfrm>
          <a:off x="4224468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Validation</a:t>
          </a:r>
          <a:endParaRPr lang="en-IN" sz="1200" b="1" kern="1200" dirty="0"/>
        </a:p>
      </dsp:txBody>
      <dsp:txXfrm>
        <a:off x="4224468" y="3018667"/>
        <a:ext cx="1022128" cy="511064"/>
      </dsp:txXfrm>
    </dsp:sp>
    <dsp:sp modelId="{16A8E70A-7F5A-4368-A8F4-F46A0CC2B32A}">
      <dsp:nvSpPr>
        <dsp:cNvPr id="0" name=""/>
        <dsp:cNvSpPr/>
      </dsp:nvSpPr>
      <dsp:spPr>
        <a:xfrm>
          <a:off x="4224468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120 images</a:t>
          </a:r>
          <a:endParaRPr lang="en-IN" sz="1200" b="1" kern="1200" dirty="0"/>
        </a:p>
      </dsp:txBody>
      <dsp:txXfrm>
        <a:off x="4224468" y="3744379"/>
        <a:ext cx="1022128" cy="511064"/>
      </dsp:txXfrm>
    </dsp:sp>
    <dsp:sp modelId="{49EE1D99-D21D-488A-9536-39D0F243CBDB}">
      <dsp:nvSpPr>
        <dsp:cNvPr id="0" name=""/>
        <dsp:cNvSpPr/>
      </dsp:nvSpPr>
      <dsp:spPr>
        <a:xfrm>
          <a:off x="4480001" y="4470090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Accuracy:100%</a:t>
          </a:r>
          <a:endParaRPr lang="en-IN" sz="1200" b="1" kern="1200" dirty="0"/>
        </a:p>
      </dsp:txBody>
      <dsp:txXfrm>
        <a:off x="4480001" y="4470090"/>
        <a:ext cx="1022128" cy="511064"/>
      </dsp:txXfrm>
    </dsp:sp>
    <dsp:sp modelId="{56649EC5-B66C-4F08-BDEF-375913A3CB1D}">
      <dsp:nvSpPr>
        <dsp:cNvPr id="0" name=""/>
        <dsp:cNvSpPr/>
      </dsp:nvSpPr>
      <dsp:spPr>
        <a:xfrm>
          <a:off x="6207398" y="2292956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Label Damage</a:t>
          </a:r>
          <a:endParaRPr lang="en-IN" sz="1200" b="1" kern="1200" dirty="0"/>
        </a:p>
      </dsp:txBody>
      <dsp:txXfrm>
        <a:off x="6207398" y="2292956"/>
        <a:ext cx="1022128" cy="511064"/>
      </dsp:txXfrm>
    </dsp:sp>
    <dsp:sp modelId="{2E44ADB4-D3C9-4C8C-9E60-2D57D2A07564}">
      <dsp:nvSpPr>
        <dsp:cNvPr id="0" name=""/>
        <dsp:cNvSpPr/>
      </dsp:nvSpPr>
      <dsp:spPr>
        <a:xfrm>
          <a:off x="5461244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Training Dataset</a:t>
          </a:r>
          <a:endParaRPr lang="en-IN" sz="1200" b="1" kern="1200" dirty="0"/>
        </a:p>
      </dsp:txBody>
      <dsp:txXfrm>
        <a:off x="5461244" y="3018667"/>
        <a:ext cx="1022128" cy="511064"/>
      </dsp:txXfrm>
    </dsp:sp>
    <dsp:sp modelId="{2F44799F-470D-41FF-A03A-C5FAAFC53C3F}">
      <dsp:nvSpPr>
        <dsp:cNvPr id="0" name=""/>
        <dsp:cNvSpPr/>
      </dsp:nvSpPr>
      <dsp:spPr>
        <a:xfrm>
          <a:off x="5716776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5000 images</a:t>
          </a:r>
          <a:endParaRPr lang="en-IN" sz="1200" b="1" kern="1200" dirty="0"/>
        </a:p>
      </dsp:txBody>
      <dsp:txXfrm>
        <a:off x="5716776" y="3744379"/>
        <a:ext cx="1022128" cy="511064"/>
      </dsp:txXfrm>
    </dsp:sp>
    <dsp:sp modelId="{DAA773DC-6AD1-48EB-B9E1-0BB64F48A417}">
      <dsp:nvSpPr>
        <dsp:cNvPr id="0" name=""/>
        <dsp:cNvSpPr/>
      </dsp:nvSpPr>
      <dsp:spPr>
        <a:xfrm>
          <a:off x="6953552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Validation</a:t>
          </a:r>
          <a:endParaRPr lang="en-IN" sz="1200" b="1" kern="1200" dirty="0"/>
        </a:p>
      </dsp:txBody>
      <dsp:txXfrm>
        <a:off x="6953552" y="3018667"/>
        <a:ext cx="1022128" cy="511064"/>
      </dsp:txXfrm>
    </dsp:sp>
    <dsp:sp modelId="{B6C5B188-9926-4185-8839-79313CD2D6AE}">
      <dsp:nvSpPr>
        <dsp:cNvPr id="0" name=""/>
        <dsp:cNvSpPr/>
      </dsp:nvSpPr>
      <dsp:spPr>
        <a:xfrm>
          <a:off x="6953552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120 images</a:t>
          </a:r>
          <a:endParaRPr lang="en-IN" sz="1200" b="1" kern="1200" dirty="0"/>
        </a:p>
      </dsp:txBody>
      <dsp:txXfrm>
        <a:off x="6953552" y="3744379"/>
        <a:ext cx="1022128" cy="511064"/>
      </dsp:txXfrm>
    </dsp:sp>
    <dsp:sp modelId="{7B9AC971-8583-4806-9BE5-4A02F8B2250C}">
      <dsp:nvSpPr>
        <dsp:cNvPr id="0" name=""/>
        <dsp:cNvSpPr/>
      </dsp:nvSpPr>
      <dsp:spPr>
        <a:xfrm>
          <a:off x="7209084" y="4470090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Accuracy:100%</a:t>
          </a:r>
          <a:endParaRPr lang="en-IN" sz="1200" b="1" kern="1200" dirty="0"/>
        </a:p>
      </dsp:txBody>
      <dsp:txXfrm>
        <a:off x="7209084" y="4470090"/>
        <a:ext cx="1022128" cy="511064"/>
      </dsp:txXfrm>
    </dsp:sp>
    <dsp:sp modelId="{8E832E54-3B2B-44FD-9710-B7D45A39AD6D}">
      <dsp:nvSpPr>
        <dsp:cNvPr id="0" name=""/>
        <dsp:cNvSpPr/>
      </dsp:nvSpPr>
      <dsp:spPr>
        <a:xfrm>
          <a:off x="8936481" y="1567245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Cam 4</a:t>
          </a:r>
          <a:endParaRPr lang="en-IN" sz="1200" b="1" kern="1200" dirty="0"/>
        </a:p>
      </dsp:txBody>
      <dsp:txXfrm>
        <a:off x="8936481" y="1567245"/>
        <a:ext cx="1022128" cy="511064"/>
      </dsp:txXfrm>
    </dsp:sp>
    <dsp:sp modelId="{530D967C-64BD-4B3A-BA1F-9E93026F21C6}">
      <dsp:nvSpPr>
        <dsp:cNvPr id="0" name=""/>
        <dsp:cNvSpPr/>
      </dsp:nvSpPr>
      <dsp:spPr>
        <a:xfrm>
          <a:off x="8936481" y="2292956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Warp Damage</a:t>
          </a:r>
          <a:endParaRPr lang="en-IN" sz="1200" b="1" kern="1200" dirty="0"/>
        </a:p>
      </dsp:txBody>
      <dsp:txXfrm>
        <a:off x="8936481" y="2292956"/>
        <a:ext cx="1022128" cy="511064"/>
      </dsp:txXfrm>
    </dsp:sp>
    <dsp:sp modelId="{52A3B2B5-FB7C-4A67-BCFA-74A6947DD356}">
      <dsp:nvSpPr>
        <dsp:cNvPr id="0" name=""/>
        <dsp:cNvSpPr/>
      </dsp:nvSpPr>
      <dsp:spPr>
        <a:xfrm>
          <a:off x="8190327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Training Dataset</a:t>
          </a:r>
          <a:endParaRPr lang="en-IN" sz="1200" b="1" kern="1200" dirty="0"/>
        </a:p>
      </dsp:txBody>
      <dsp:txXfrm>
        <a:off x="8190327" y="3018667"/>
        <a:ext cx="1022128" cy="511064"/>
      </dsp:txXfrm>
    </dsp:sp>
    <dsp:sp modelId="{49E9EFC3-2DF7-410E-B533-B5DAEBED8A6A}">
      <dsp:nvSpPr>
        <dsp:cNvPr id="0" name=""/>
        <dsp:cNvSpPr/>
      </dsp:nvSpPr>
      <dsp:spPr>
        <a:xfrm>
          <a:off x="8445859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4000 images</a:t>
          </a:r>
          <a:endParaRPr lang="en-IN" sz="1200" b="1" kern="1200" dirty="0"/>
        </a:p>
      </dsp:txBody>
      <dsp:txXfrm>
        <a:off x="8445859" y="3744379"/>
        <a:ext cx="1022128" cy="511064"/>
      </dsp:txXfrm>
    </dsp:sp>
    <dsp:sp modelId="{9CDFC8BF-81D5-420D-BA85-15981AA2821A}">
      <dsp:nvSpPr>
        <dsp:cNvPr id="0" name=""/>
        <dsp:cNvSpPr/>
      </dsp:nvSpPr>
      <dsp:spPr>
        <a:xfrm>
          <a:off x="9682635" y="3018667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Validation</a:t>
          </a:r>
          <a:endParaRPr lang="en-IN" sz="1200" b="1" kern="1200" dirty="0"/>
        </a:p>
      </dsp:txBody>
      <dsp:txXfrm>
        <a:off x="9682635" y="3018667"/>
        <a:ext cx="1022128" cy="511064"/>
      </dsp:txXfrm>
    </dsp:sp>
    <dsp:sp modelId="{40980A90-BF76-4FF9-8526-5A97C0345479}">
      <dsp:nvSpPr>
        <dsp:cNvPr id="0" name=""/>
        <dsp:cNvSpPr/>
      </dsp:nvSpPr>
      <dsp:spPr>
        <a:xfrm>
          <a:off x="9682635" y="3744379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120 images</a:t>
          </a:r>
          <a:endParaRPr lang="en-IN" sz="1200" b="1" kern="1200" dirty="0"/>
        </a:p>
      </dsp:txBody>
      <dsp:txXfrm>
        <a:off x="9682635" y="3744379"/>
        <a:ext cx="1022128" cy="511064"/>
      </dsp:txXfrm>
    </dsp:sp>
    <dsp:sp modelId="{88B80071-91A7-48E4-98DD-D877E5C0238C}">
      <dsp:nvSpPr>
        <dsp:cNvPr id="0" name=""/>
        <dsp:cNvSpPr/>
      </dsp:nvSpPr>
      <dsp:spPr>
        <a:xfrm>
          <a:off x="9938167" y="4470090"/>
          <a:ext cx="1022128" cy="51106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Accuracy:98.3%</a:t>
          </a:r>
          <a:endParaRPr lang="en-IN" sz="1200" b="1" kern="1200" dirty="0"/>
        </a:p>
      </dsp:txBody>
      <dsp:txXfrm>
        <a:off x="9938167" y="4470090"/>
        <a:ext cx="1022128" cy="5110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8AE8C-3C3A-476F-ABAE-04CEAF0EB43F}">
      <dsp:nvSpPr>
        <dsp:cNvPr id="0" name=""/>
        <dsp:cNvSpPr/>
      </dsp:nvSpPr>
      <dsp:spPr>
        <a:xfrm>
          <a:off x="3737148" y="1724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Vision-System</a:t>
          </a:r>
          <a:br>
            <a:rPr lang="en-IN" sz="1200" kern="1200" dirty="0"/>
          </a:br>
          <a:r>
            <a:rPr lang="en-IN" sz="1200" kern="1200" dirty="0"/>
            <a:t>Defect Detection</a:t>
          </a:r>
        </a:p>
      </dsp:txBody>
      <dsp:txXfrm>
        <a:off x="3764115" y="28691"/>
        <a:ext cx="1327166" cy="866799"/>
      </dsp:txXfrm>
    </dsp:sp>
    <dsp:sp modelId="{46ABD196-4711-42E8-AF92-0D6A9338A61F}">
      <dsp:nvSpPr>
        <dsp:cNvPr id="0" name=""/>
        <dsp:cNvSpPr/>
      </dsp:nvSpPr>
      <dsp:spPr>
        <a:xfrm>
          <a:off x="1958981" y="922457"/>
          <a:ext cx="2468716" cy="368293"/>
        </a:xfrm>
        <a:custGeom>
          <a:avLst/>
          <a:gdLst/>
          <a:ahLst/>
          <a:cxnLst/>
          <a:rect l="0" t="0" r="0" b="0"/>
          <a:pathLst>
            <a:path>
              <a:moveTo>
                <a:pt x="2468716" y="0"/>
              </a:moveTo>
              <a:lnTo>
                <a:pt x="2468716" y="184146"/>
              </a:lnTo>
              <a:lnTo>
                <a:pt x="0" y="184146"/>
              </a:lnTo>
              <a:lnTo>
                <a:pt x="0" y="368293"/>
              </a:lnTo>
            </a:path>
          </a:pathLst>
        </a:custGeom>
        <a:noFill/>
        <a:ln w="1587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D22A2-C20E-4050-A948-1884617CB522}">
      <dsp:nvSpPr>
        <dsp:cNvPr id="0" name=""/>
        <dsp:cNvSpPr/>
      </dsp:nvSpPr>
      <dsp:spPr>
        <a:xfrm>
          <a:off x="1268431" y="1290750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Conventional Method</a:t>
          </a:r>
        </a:p>
      </dsp:txBody>
      <dsp:txXfrm>
        <a:off x="1295398" y="1317717"/>
        <a:ext cx="1327166" cy="866799"/>
      </dsp:txXfrm>
    </dsp:sp>
    <dsp:sp modelId="{68601B19-A171-40ED-80FB-24AB685FC0B1}">
      <dsp:nvSpPr>
        <dsp:cNvPr id="0" name=""/>
        <dsp:cNvSpPr/>
      </dsp:nvSpPr>
      <dsp:spPr>
        <a:xfrm>
          <a:off x="1061266" y="2211484"/>
          <a:ext cx="897715" cy="368293"/>
        </a:xfrm>
        <a:custGeom>
          <a:avLst/>
          <a:gdLst/>
          <a:ahLst/>
          <a:cxnLst/>
          <a:rect l="0" t="0" r="0" b="0"/>
          <a:pathLst>
            <a:path>
              <a:moveTo>
                <a:pt x="897715" y="0"/>
              </a:moveTo>
              <a:lnTo>
                <a:pt x="897715" y="184146"/>
              </a:lnTo>
              <a:lnTo>
                <a:pt x="0" y="184146"/>
              </a:lnTo>
              <a:lnTo>
                <a:pt x="0" y="368293"/>
              </a:lnTo>
            </a:path>
          </a:pathLst>
        </a:custGeom>
        <a:noFill/>
        <a:ln w="1587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51DB0-4192-4FCA-B897-4C87186EBD3A}">
      <dsp:nvSpPr>
        <dsp:cNvPr id="0" name=""/>
        <dsp:cNvSpPr/>
      </dsp:nvSpPr>
      <dsp:spPr>
        <a:xfrm>
          <a:off x="370716" y="2579777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Pixel Detection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(Presence Detection)</a:t>
          </a:r>
        </a:p>
      </dsp:txBody>
      <dsp:txXfrm>
        <a:off x="397683" y="2606744"/>
        <a:ext cx="1327166" cy="866799"/>
      </dsp:txXfrm>
    </dsp:sp>
    <dsp:sp modelId="{6D34132A-02EB-4EF7-9A90-A4FDE30D1804}">
      <dsp:nvSpPr>
        <dsp:cNvPr id="0" name=""/>
        <dsp:cNvSpPr/>
      </dsp:nvSpPr>
      <dsp:spPr>
        <a:xfrm>
          <a:off x="1958981" y="2211484"/>
          <a:ext cx="897715" cy="368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46"/>
              </a:lnTo>
              <a:lnTo>
                <a:pt x="897715" y="184146"/>
              </a:lnTo>
              <a:lnTo>
                <a:pt x="897715" y="368293"/>
              </a:lnTo>
            </a:path>
          </a:pathLst>
        </a:custGeom>
        <a:noFill/>
        <a:ln w="1587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31024-CE78-4044-9A49-033B3EDB2B9C}">
      <dsp:nvSpPr>
        <dsp:cNvPr id="0" name=""/>
        <dsp:cNvSpPr/>
      </dsp:nvSpPr>
      <dsp:spPr>
        <a:xfrm>
          <a:off x="2166146" y="2579777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Counting Features</a:t>
          </a:r>
        </a:p>
      </dsp:txBody>
      <dsp:txXfrm>
        <a:off x="2193113" y="2606744"/>
        <a:ext cx="1327166" cy="866799"/>
      </dsp:txXfrm>
    </dsp:sp>
    <dsp:sp modelId="{EB7B09C3-093D-4D78-8CCF-E5A659872942}">
      <dsp:nvSpPr>
        <dsp:cNvPr id="0" name=""/>
        <dsp:cNvSpPr/>
      </dsp:nvSpPr>
      <dsp:spPr>
        <a:xfrm>
          <a:off x="4427698" y="922457"/>
          <a:ext cx="2468716" cy="368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46"/>
              </a:lnTo>
              <a:lnTo>
                <a:pt x="2468716" y="184146"/>
              </a:lnTo>
              <a:lnTo>
                <a:pt x="2468716" y="368293"/>
              </a:lnTo>
            </a:path>
          </a:pathLst>
        </a:custGeom>
        <a:noFill/>
        <a:ln w="15875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51859-5496-4C7D-8D51-B827AB97826C}">
      <dsp:nvSpPr>
        <dsp:cNvPr id="0" name=""/>
        <dsp:cNvSpPr/>
      </dsp:nvSpPr>
      <dsp:spPr>
        <a:xfrm>
          <a:off x="6205864" y="1290750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Machine Learning Method</a:t>
          </a:r>
        </a:p>
      </dsp:txBody>
      <dsp:txXfrm>
        <a:off x="6232831" y="1317717"/>
        <a:ext cx="1327166" cy="866799"/>
      </dsp:txXfrm>
    </dsp:sp>
    <dsp:sp modelId="{4C9E2388-9071-4774-8F70-C81E20832442}">
      <dsp:nvSpPr>
        <dsp:cNvPr id="0" name=""/>
        <dsp:cNvSpPr/>
      </dsp:nvSpPr>
      <dsp:spPr>
        <a:xfrm>
          <a:off x="5549842" y="2211484"/>
          <a:ext cx="1346572" cy="368293"/>
        </a:xfrm>
        <a:custGeom>
          <a:avLst/>
          <a:gdLst/>
          <a:ahLst/>
          <a:cxnLst/>
          <a:rect l="0" t="0" r="0" b="0"/>
          <a:pathLst>
            <a:path>
              <a:moveTo>
                <a:pt x="1346572" y="0"/>
              </a:moveTo>
              <a:lnTo>
                <a:pt x="1346572" y="184146"/>
              </a:lnTo>
              <a:lnTo>
                <a:pt x="0" y="184146"/>
              </a:lnTo>
              <a:lnTo>
                <a:pt x="0" y="368293"/>
              </a:lnTo>
            </a:path>
          </a:pathLst>
        </a:custGeom>
        <a:noFill/>
        <a:ln w="1587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BFE5B-2C72-440A-9490-4D67DDEB5BBC}">
      <dsp:nvSpPr>
        <dsp:cNvPr id="0" name=""/>
        <dsp:cNvSpPr/>
      </dsp:nvSpPr>
      <dsp:spPr>
        <a:xfrm>
          <a:off x="4859292" y="2579777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Supervised Algorithm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(Classify trained objects)</a:t>
          </a:r>
        </a:p>
      </dsp:txBody>
      <dsp:txXfrm>
        <a:off x="4886259" y="2606744"/>
        <a:ext cx="1327166" cy="866799"/>
      </dsp:txXfrm>
    </dsp:sp>
    <dsp:sp modelId="{A53D4369-CB39-4958-9578-228069328F39}">
      <dsp:nvSpPr>
        <dsp:cNvPr id="0" name=""/>
        <dsp:cNvSpPr/>
      </dsp:nvSpPr>
      <dsp:spPr>
        <a:xfrm>
          <a:off x="4652127" y="3500511"/>
          <a:ext cx="897715" cy="368293"/>
        </a:xfrm>
        <a:custGeom>
          <a:avLst/>
          <a:gdLst/>
          <a:ahLst/>
          <a:cxnLst/>
          <a:rect l="0" t="0" r="0" b="0"/>
          <a:pathLst>
            <a:path>
              <a:moveTo>
                <a:pt x="897715" y="0"/>
              </a:moveTo>
              <a:lnTo>
                <a:pt x="897715" y="184146"/>
              </a:lnTo>
              <a:lnTo>
                <a:pt x="0" y="184146"/>
              </a:lnTo>
              <a:lnTo>
                <a:pt x="0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EA16B7-019F-4F09-AA89-94836C4FFA28}">
      <dsp:nvSpPr>
        <dsp:cNvPr id="0" name=""/>
        <dsp:cNvSpPr/>
      </dsp:nvSpPr>
      <dsp:spPr>
        <a:xfrm>
          <a:off x="3961576" y="3868804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Image Classification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Classify image between defective and non-defectiv</a:t>
          </a:r>
          <a:r>
            <a:rPr lang="en-US" sz="1200" kern="1200" dirty="0"/>
            <a:t>e</a:t>
          </a:r>
          <a:endParaRPr lang="en-IN" sz="1200" kern="1200" dirty="0"/>
        </a:p>
      </dsp:txBody>
      <dsp:txXfrm>
        <a:off x="3988543" y="3895771"/>
        <a:ext cx="1327166" cy="866799"/>
      </dsp:txXfrm>
    </dsp:sp>
    <dsp:sp modelId="{4C51A3E0-C6ED-4634-AE63-D5EB649BA3CC}">
      <dsp:nvSpPr>
        <dsp:cNvPr id="0" name=""/>
        <dsp:cNvSpPr/>
      </dsp:nvSpPr>
      <dsp:spPr>
        <a:xfrm>
          <a:off x="4606407" y="4789538"/>
          <a:ext cx="91440" cy="3682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5FA4A-ADC8-49B9-939F-B676A6FC08A6}">
      <dsp:nvSpPr>
        <dsp:cNvPr id="0" name=""/>
        <dsp:cNvSpPr/>
      </dsp:nvSpPr>
      <dsp:spPr>
        <a:xfrm>
          <a:off x="3961576" y="5157831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VGG-16</a:t>
          </a:r>
          <a:br>
            <a:rPr lang="en-US" sz="1200" kern="1200" dirty="0"/>
          </a:br>
          <a:r>
            <a:rPr lang="en-US" sz="1200" kern="1200" dirty="0"/>
            <a:t>2) ResNet-50</a:t>
          </a:r>
          <a:br>
            <a:rPr lang="en-US" sz="1200" kern="1200" dirty="0"/>
          </a:br>
          <a:r>
            <a:rPr lang="en-US" sz="1200" kern="1200" dirty="0"/>
            <a:t>3) </a:t>
          </a:r>
          <a:r>
            <a:rPr lang="en-US" sz="1200" kern="1200" dirty="0" err="1"/>
            <a:t>MobileNet</a:t>
          </a:r>
          <a:endParaRPr lang="en-IN" sz="1200" kern="1200" dirty="0"/>
        </a:p>
      </dsp:txBody>
      <dsp:txXfrm>
        <a:off x="3988543" y="5184798"/>
        <a:ext cx="1327166" cy="866799"/>
      </dsp:txXfrm>
    </dsp:sp>
    <dsp:sp modelId="{1B4AA53A-AFA7-4C09-AC5A-A2EE0CBD286D}">
      <dsp:nvSpPr>
        <dsp:cNvPr id="0" name=""/>
        <dsp:cNvSpPr/>
      </dsp:nvSpPr>
      <dsp:spPr>
        <a:xfrm>
          <a:off x="5549842" y="3500511"/>
          <a:ext cx="897715" cy="368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46"/>
              </a:lnTo>
              <a:lnTo>
                <a:pt x="897715" y="184146"/>
              </a:lnTo>
              <a:lnTo>
                <a:pt x="897715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7C32C-5F24-4499-863B-7D16A31AB11A}">
      <dsp:nvSpPr>
        <dsp:cNvPr id="0" name=""/>
        <dsp:cNvSpPr/>
      </dsp:nvSpPr>
      <dsp:spPr>
        <a:xfrm>
          <a:off x="5757007" y="3868804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Object Detection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Detect known foreign substance in an image</a:t>
          </a:r>
          <a:endParaRPr lang="en-IN" sz="1100" kern="1200" dirty="0"/>
        </a:p>
      </dsp:txBody>
      <dsp:txXfrm>
        <a:off x="5783974" y="3895771"/>
        <a:ext cx="1327166" cy="866799"/>
      </dsp:txXfrm>
    </dsp:sp>
    <dsp:sp modelId="{4E3A0DC9-5A84-43D2-A285-98D895669B91}">
      <dsp:nvSpPr>
        <dsp:cNvPr id="0" name=""/>
        <dsp:cNvSpPr/>
      </dsp:nvSpPr>
      <dsp:spPr>
        <a:xfrm>
          <a:off x="6401837" y="4789538"/>
          <a:ext cx="91440" cy="3682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648CA-6B9E-46FF-B061-B03A61FCD400}">
      <dsp:nvSpPr>
        <dsp:cNvPr id="0" name=""/>
        <dsp:cNvSpPr/>
      </dsp:nvSpPr>
      <dsp:spPr>
        <a:xfrm>
          <a:off x="5757007" y="5157831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RCNN</a:t>
          </a:r>
          <a:br>
            <a:rPr lang="en-US" sz="1200" kern="1200" dirty="0"/>
          </a:br>
          <a:r>
            <a:rPr lang="en-US" sz="1200" kern="1200" dirty="0"/>
            <a:t>2) FRCNN</a:t>
          </a:r>
          <a:endParaRPr lang="en-IN" sz="1200" kern="1200" dirty="0"/>
        </a:p>
      </dsp:txBody>
      <dsp:txXfrm>
        <a:off x="5783974" y="5184798"/>
        <a:ext cx="1327166" cy="866799"/>
      </dsp:txXfrm>
    </dsp:sp>
    <dsp:sp modelId="{F9B1255B-0FD9-4D44-B783-FF6B5922486D}">
      <dsp:nvSpPr>
        <dsp:cNvPr id="0" name=""/>
        <dsp:cNvSpPr/>
      </dsp:nvSpPr>
      <dsp:spPr>
        <a:xfrm>
          <a:off x="6896414" y="2211484"/>
          <a:ext cx="1346572" cy="368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46"/>
              </a:lnTo>
              <a:lnTo>
                <a:pt x="1346572" y="184146"/>
              </a:lnTo>
              <a:lnTo>
                <a:pt x="1346572" y="368293"/>
              </a:lnTo>
            </a:path>
          </a:pathLst>
        </a:custGeom>
        <a:noFill/>
        <a:ln w="15875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44114-4DD2-45C8-B95C-7E74D74B1B54}">
      <dsp:nvSpPr>
        <dsp:cNvPr id="0" name=""/>
        <dsp:cNvSpPr/>
      </dsp:nvSpPr>
      <dsp:spPr>
        <a:xfrm>
          <a:off x="7552437" y="2579777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Unsupervised Algorithm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(Classify untrained objects)</a:t>
          </a:r>
        </a:p>
      </dsp:txBody>
      <dsp:txXfrm>
        <a:off x="7579404" y="2606744"/>
        <a:ext cx="1327166" cy="866799"/>
      </dsp:txXfrm>
    </dsp:sp>
    <dsp:sp modelId="{D2E69EED-37D9-4F7A-93AF-BB74B4C67838}">
      <dsp:nvSpPr>
        <dsp:cNvPr id="0" name=""/>
        <dsp:cNvSpPr/>
      </dsp:nvSpPr>
      <dsp:spPr>
        <a:xfrm>
          <a:off x="8197267" y="3500511"/>
          <a:ext cx="91440" cy="3682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85AC2-CDA2-4583-B6B9-FCDCD6839A09}">
      <dsp:nvSpPr>
        <dsp:cNvPr id="0" name=""/>
        <dsp:cNvSpPr/>
      </dsp:nvSpPr>
      <dsp:spPr>
        <a:xfrm>
          <a:off x="7552437" y="3868804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 Algorithms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Make clusters of similar features</a:t>
          </a:r>
          <a:endParaRPr lang="en-IN" sz="1100" kern="1200" dirty="0"/>
        </a:p>
      </dsp:txBody>
      <dsp:txXfrm>
        <a:off x="7579404" y="3895771"/>
        <a:ext cx="1327166" cy="866799"/>
      </dsp:txXfrm>
    </dsp:sp>
    <dsp:sp modelId="{105856F4-EE1D-43B8-91ED-277F3757220C}">
      <dsp:nvSpPr>
        <dsp:cNvPr id="0" name=""/>
        <dsp:cNvSpPr/>
      </dsp:nvSpPr>
      <dsp:spPr>
        <a:xfrm>
          <a:off x="8197267" y="4789538"/>
          <a:ext cx="91440" cy="36829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293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EF6E7-B099-4620-9DF1-F04412404D67}">
      <dsp:nvSpPr>
        <dsp:cNvPr id="0" name=""/>
        <dsp:cNvSpPr/>
      </dsp:nvSpPr>
      <dsp:spPr>
        <a:xfrm>
          <a:off x="7552437" y="5157831"/>
          <a:ext cx="1381100" cy="920733"/>
        </a:xfrm>
        <a:prstGeom prst="roundRect">
          <a:avLst>
            <a:gd name="adj" fmla="val 10000"/>
          </a:avLst>
        </a:prstGeom>
        <a:solidFill>
          <a:schemeClr val="accent2">
            <a:tint val="7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OC-SVM</a:t>
          </a:r>
          <a:br>
            <a:rPr lang="en-US" sz="1200" kern="1200" dirty="0"/>
          </a:br>
          <a:r>
            <a:rPr lang="en-US" sz="1200" kern="1200" dirty="0"/>
            <a:t>2) </a:t>
          </a:r>
          <a:r>
            <a:rPr lang="en-US" sz="1200" kern="1200" dirty="0" err="1"/>
            <a:t>AutoEncoder</a:t>
          </a:r>
          <a:endParaRPr lang="en-IN" sz="1200" kern="1200" dirty="0"/>
        </a:p>
      </dsp:txBody>
      <dsp:txXfrm>
        <a:off x="7579404" y="5184798"/>
        <a:ext cx="1327166" cy="866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5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6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1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4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1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0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8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67347-CBF9-4767-B629-6521541E8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14717" y="151404"/>
            <a:ext cx="858014" cy="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6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EA5BC23E-6211-4FCC-A76C-1FBC6746239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44B32064-6DE5-42A6-AC8E-3F8133E0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68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A22DBC-D20A-409D-9A87-621ABF6556E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10433" y="143691"/>
            <a:ext cx="873904" cy="8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5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diagramData" Target="../diagrams/data5.xml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61.png"/><Relationship Id="rId17" Type="http://schemas.microsoft.com/office/2007/relationships/diagramDrawing" Target="../diagrams/drawing5.xml"/><Relationship Id="rId2" Type="http://schemas.openxmlformats.org/officeDocument/2006/relationships/image" Target="../media/image56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5" Type="http://schemas.openxmlformats.org/officeDocument/2006/relationships/diagramQuickStyle" Target="../diagrams/quickStyle5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microsoft.com/office/2007/relationships/hdphoto" Target="../media/hdphoto13.wdp"/><Relationship Id="rId1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hdinhofer/optical-character-recognition-ocr-a-branch-of-computer-vision-76887e1d6ab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openxmlformats.org/officeDocument/2006/relationships/image" Target="../media/image65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62.png"/><Relationship Id="rId12" Type="http://schemas.microsoft.com/office/2007/relationships/hdphoto" Target="../media/hdphoto17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6.xml"/><Relationship Id="rId10" Type="http://schemas.microsoft.com/office/2007/relationships/hdphoto" Target="../media/hdphoto16.wdp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5.wdp"/><Relationship Id="rId7" Type="http://schemas.microsoft.com/office/2007/relationships/hdphoto" Target="../media/hdphoto2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microsoft.com/office/2007/relationships/hdphoto" Target="../media/hdphoto19.wdp"/><Relationship Id="rId4" Type="http://schemas.openxmlformats.org/officeDocument/2006/relationships/image" Target="../media/image69.png"/><Relationship Id="rId9" Type="http://schemas.microsoft.com/office/2007/relationships/hdphoto" Target="../media/hdphoto2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2.wdp"/><Relationship Id="rId7" Type="http://schemas.microsoft.com/office/2007/relationships/hdphoto" Target="../media/hdphoto2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microsoft.com/office/2007/relationships/hdphoto" Target="../media/hdphoto16.wdp"/><Relationship Id="rId4" Type="http://schemas.openxmlformats.org/officeDocument/2006/relationships/image" Target="../media/image63.png"/><Relationship Id="rId9" Type="http://schemas.microsoft.com/office/2007/relationships/hdphoto" Target="../media/hdphoto24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17.wdp"/><Relationship Id="rId7" Type="http://schemas.microsoft.com/office/2007/relationships/hdphoto" Target="../media/hdphoto26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microsoft.com/office/2007/relationships/hdphoto" Target="../media/hdphoto25.wdp"/><Relationship Id="rId4" Type="http://schemas.openxmlformats.org/officeDocument/2006/relationships/image" Target="../media/image79.png"/><Relationship Id="rId9" Type="http://schemas.microsoft.com/office/2007/relationships/hdphoto" Target="../media/hdphoto2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microsoft.com/office/2007/relationships/hdphoto" Target="../media/hdphoto28.wdp"/><Relationship Id="rId7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jpg"/><Relationship Id="rId5" Type="http://schemas.microsoft.com/office/2007/relationships/hdphoto" Target="../media/hdphoto29.wdp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5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12" Type="http://schemas.microsoft.com/office/2007/relationships/hdphoto" Target="../media/hdphoto2.wdp"/><Relationship Id="rId17" Type="http://schemas.openxmlformats.org/officeDocument/2006/relationships/image" Target="../media/image24.jpeg"/><Relationship Id="rId2" Type="http://schemas.openxmlformats.org/officeDocument/2006/relationships/image" Target="../media/image13.png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1.jp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510" y="2537685"/>
            <a:ext cx="10058400" cy="1207839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Enhancing Vision System Capability</a:t>
            </a:r>
            <a:br>
              <a:rPr lang="en-US" sz="4400" b="1" dirty="0"/>
            </a:br>
            <a:r>
              <a:rPr lang="en-US" sz="3200" dirty="0"/>
              <a:t>in Factory Operations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735654" y="4778061"/>
            <a:ext cx="3350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KITES Technical Intern: Anmol Jain</a:t>
            </a:r>
          </a:p>
          <a:p>
            <a:pPr algn="r"/>
            <a:r>
              <a:rPr lang="en-IN" dirty="0"/>
              <a:t>ITD SRE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5F07D-21BF-4801-891E-58F7703B8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7883" y="147401"/>
            <a:ext cx="881575" cy="8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11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8582-518E-4732-9298-137B8E98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Defects Distribution in Cigarette Packets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B5E3-8770-455D-90A2-9F4317F9B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Statutory Compliance:</a:t>
            </a:r>
          </a:p>
          <a:p>
            <a:pPr marL="578358" lvl="1" indent="-285750"/>
            <a:r>
              <a:rPr lang="en-US" dirty="0"/>
              <a:t>Laser Missing</a:t>
            </a:r>
          </a:p>
          <a:p>
            <a:pPr marL="578358" lvl="1" indent="-285750"/>
            <a:r>
              <a:rPr lang="en-US" dirty="0"/>
              <a:t>Pack Price Check</a:t>
            </a:r>
          </a:p>
          <a:p>
            <a:pPr marL="0" indent="0">
              <a:buNone/>
            </a:pPr>
            <a:r>
              <a:rPr lang="en-US" dirty="0"/>
              <a:t>  Complaints Category defects:</a:t>
            </a:r>
          </a:p>
          <a:p>
            <a:pPr marL="578358" lvl="1" indent="-285750"/>
            <a:r>
              <a:rPr lang="en-US" dirty="0"/>
              <a:t>Damaged Pack (Mechanical damage)</a:t>
            </a:r>
          </a:p>
          <a:p>
            <a:pPr marL="578358" lvl="1" indent="-285750"/>
            <a:r>
              <a:rPr lang="en-US" dirty="0"/>
              <a:t>No Lid or Torn Lid</a:t>
            </a:r>
          </a:p>
          <a:p>
            <a:pPr marL="578358" lvl="1" indent="-285750"/>
            <a:r>
              <a:rPr lang="en-US" dirty="0"/>
              <a:t>Misaligned or Torn I/F and foil</a:t>
            </a:r>
          </a:p>
          <a:p>
            <a:pPr marL="578358" lvl="1" indent="-285750"/>
            <a:r>
              <a:rPr lang="en-US" dirty="0"/>
              <a:t>TOR missing </a:t>
            </a:r>
          </a:p>
          <a:p>
            <a:r>
              <a:rPr lang="en-US" dirty="0"/>
              <a:t>Minor Irritant Complaints: </a:t>
            </a:r>
          </a:p>
          <a:p>
            <a:pPr marL="578358" lvl="1" indent="-285750"/>
            <a:r>
              <a:rPr lang="en-US" dirty="0"/>
              <a:t>Short Mitre and Long Mitre Open </a:t>
            </a:r>
          </a:p>
          <a:p>
            <a:pPr marL="578358" lvl="1" indent="-285750"/>
            <a:r>
              <a:rPr lang="en-US" dirty="0"/>
              <a:t>Burnt Wrapper</a:t>
            </a:r>
          </a:p>
          <a:p>
            <a:pPr marL="578358" lvl="1" indent="-285750"/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78358" lvl="1" indent="-28575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18C484D-1773-41E7-9909-31325A71C0E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5337" y="2338183"/>
            <a:ext cx="4938712" cy="353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0F4419-1851-4853-B604-D305E712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1700" y="2107871"/>
            <a:ext cx="19716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273537-722E-489F-9734-F801063207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0839" y="3176834"/>
            <a:ext cx="2171700" cy="3082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DF9F5A-A136-446C-A41F-1A7EAE5D6E14}"/>
              </a:ext>
            </a:extLst>
          </p:cNvPr>
          <p:cNvSpPr txBox="1"/>
          <p:nvPr/>
        </p:nvSpPr>
        <p:spPr>
          <a:xfrm>
            <a:off x="490194" y="3789575"/>
            <a:ext cx="9238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Integrated Autonomous Quality Check on Packer</a:t>
            </a:r>
            <a:endParaRPr lang="en-US" sz="1000" dirty="0"/>
          </a:p>
          <a:p>
            <a:br>
              <a:rPr lang="en-US" dirty="0"/>
            </a:b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D2684-6A3C-4C6B-AD29-380C9FF9DE33}"/>
              </a:ext>
            </a:extLst>
          </p:cNvPr>
          <p:cNvSpPr txBox="1"/>
          <p:nvPr/>
        </p:nvSpPr>
        <p:spPr>
          <a:xfrm>
            <a:off x="2860839" y="2875175"/>
            <a:ext cx="184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6 pack panels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ED706-655B-445E-90EE-FBBF77B0F91C}"/>
              </a:ext>
            </a:extLst>
          </p:cNvPr>
          <p:cNvSpPr txBox="1"/>
          <p:nvPr/>
        </p:nvSpPr>
        <p:spPr>
          <a:xfrm>
            <a:off x="2621700" y="3738358"/>
            <a:ext cx="306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Laser Print – Bottom Panel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9DBA2-905A-4BDF-9789-82B9039062CB}"/>
              </a:ext>
            </a:extLst>
          </p:cNvPr>
          <p:cNvSpPr txBox="1"/>
          <p:nvPr/>
        </p:nvSpPr>
        <p:spPr>
          <a:xfrm>
            <a:off x="3148994" y="4991028"/>
            <a:ext cx="227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I/F and Foil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69E98-AFA7-4202-AF82-3D965EED1A10}"/>
              </a:ext>
            </a:extLst>
          </p:cNvPr>
          <p:cNvSpPr txBox="1"/>
          <p:nvPr/>
        </p:nvSpPr>
        <p:spPr>
          <a:xfrm>
            <a:off x="2860839" y="6036755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and 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63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FB2C68F-9BC1-4628-8354-36D719AD6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57727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5021DC-8AE9-4B31-B384-1F7092D15874}"/>
              </a:ext>
            </a:extLst>
          </p:cNvPr>
          <p:cNvSpPr txBox="1"/>
          <p:nvPr/>
        </p:nvSpPr>
        <p:spPr>
          <a:xfrm>
            <a:off x="5098915" y="3399816"/>
            <a:ext cx="199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MACHINE VISION SYSTEM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D85FFE-1021-4311-A431-199D31E93CFC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Infrastructure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1486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0081A8-6DFF-4E14-B0D7-48EC7A02BC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2" y="1112363"/>
            <a:ext cx="11072802" cy="3715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D36FCB-E19C-48A4-A3A1-F1948DB48C84}"/>
              </a:ext>
            </a:extLst>
          </p:cNvPr>
          <p:cNvSpPr txBox="1"/>
          <p:nvPr/>
        </p:nvSpPr>
        <p:spPr>
          <a:xfrm>
            <a:off x="1163267" y="835214"/>
            <a:ext cx="148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 2 Results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7CED07-D0E0-42D8-9C35-D1B178094987}"/>
              </a:ext>
            </a:extLst>
          </p:cNvPr>
          <p:cNvSpPr txBox="1"/>
          <p:nvPr/>
        </p:nvSpPr>
        <p:spPr>
          <a:xfrm>
            <a:off x="4256883" y="835214"/>
            <a:ext cx="148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 3 Results</a:t>
            </a:r>
            <a:endParaRPr lang="en-IN" dirty="0"/>
          </a:p>
        </p:txBody>
      </p:sp>
      <p:sp>
        <p:nvSpPr>
          <p:cNvPr id="19" name="Google Shape;368;p37">
            <a:extLst>
              <a:ext uri="{FF2B5EF4-FFF2-40B4-BE49-F238E27FC236}">
                <a16:creationId xmlns:a16="http://schemas.microsoft.com/office/drawing/2014/main" id="{BEEE507D-85E6-483D-BDFD-3187D8D62E3D}"/>
              </a:ext>
            </a:extLst>
          </p:cNvPr>
          <p:cNvSpPr txBox="1">
            <a:spLocks/>
          </p:cNvSpPr>
          <p:nvPr/>
        </p:nvSpPr>
        <p:spPr>
          <a:xfrm>
            <a:off x="933252" y="4807932"/>
            <a:ext cx="11522697" cy="115418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b="1" dirty="0">
                <a:solidFill>
                  <a:srgbClr val="000000"/>
                </a:solidFill>
              </a:rPr>
              <a:t>Concerns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ITC gets a pretrained file from vendor, not the model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Development in model requires Vendors support and 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Most importantly, at the start, accuracy was low &amp; false detections were high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169488-F808-45C2-9A96-2D9DF4E10106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Status at Start of Project</a:t>
            </a:r>
            <a:endParaRPr lang="en-IN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40E94B-D054-49C2-AA38-9047AC803518}"/>
              </a:ext>
            </a:extLst>
          </p:cNvPr>
          <p:cNvSpPr/>
          <p:nvPr/>
        </p:nvSpPr>
        <p:spPr>
          <a:xfrm>
            <a:off x="3449053" y="4138863"/>
            <a:ext cx="807830" cy="1604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F97C82-D99D-4405-B66A-64B66A873D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2460" y="2422303"/>
            <a:ext cx="1960573" cy="1185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86DFD7-D98C-420C-B38F-441DDCD6B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339" y="4281917"/>
            <a:ext cx="1244811" cy="1783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8EE8D5-698D-4637-B261-F3EA82B7DBE9}"/>
              </a:ext>
            </a:extLst>
          </p:cNvPr>
          <p:cNvSpPr txBox="1"/>
          <p:nvPr/>
        </p:nvSpPr>
        <p:spPr>
          <a:xfrm>
            <a:off x="10215549" y="1996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BE0EB-DFB8-48E4-B63C-D53A7EBC0193}"/>
              </a:ext>
            </a:extLst>
          </p:cNvPr>
          <p:cNvSpPr txBox="1"/>
          <p:nvPr/>
        </p:nvSpPr>
        <p:spPr>
          <a:xfrm>
            <a:off x="10215547" y="3698223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4950B-8A6D-4423-AA20-83B6B4A48903}"/>
              </a:ext>
            </a:extLst>
          </p:cNvPr>
          <p:cNvSpPr txBox="1"/>
          <p:nvPr/>
        </p:nvSpPr>
        <p:spPr>
          <a:xfrm>
            <a:off x="10030339" y="1627156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1D76EB-36F9-46D9-883C-851ECF5700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17518"/>
              </p:ext>
            </p:extLst>
          </p:nvPr>
        </p:nvGraphicFramePr>
        <p:xfrm>
          <a:off x="179060" y="887250"/>
          <a:ext cx="9408188" cy="1876425"/>
        </p:xfrm>
        <a:graphic>
          <a:graphicData uri="http://schemas.openxmlformats.org/drawingml/2006/table">
            <a:tbl>
              <a:tblPr firstRow="1" bandRow="1"/>
              <a:tblGrid>
                <a:gridCol w="2843513">
                  <a:extLst>
                    <a:ext uri="{9D8B030D-6E8A-4147-A177-3AD203B41FA5}">
                      <a16:colId xmlns:a16="http://schemas.microsoft.com/office/drawing/2014/main" val="1360457839"/>
                    </a:ext>
                  </a:extLst>
                </a:gridCol>
                <a:gridCol w="2996419">
                  <a:extLst>
                    <a:ext uri="{9D8B030D-6E8A-4147-A177-3AD203B41FA5}">
                      <a16:colId xmlns:a16="http://schemas.microsoft.com/office/drawing/2014/main" val="910371320"/>
                    </a:ext>
                  </a:extLst>
                </a:gridCol>
                <a:gridCol w="3568256">
                  <a:extLst>
                    <a:ext uri="{9D8B030D-6E8A-4147-A177-3AD203B41FA5}">
                      <a16:colId xmlns:a16="http://schemas.microsoft.com/office/drawing/2014/main" val="3303472095"/>
                    </a:ext>
                  </a:extLst>
                </a:gridCol>
              </a:tblGrid>
              <a:tr h="254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Occurrence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Detection capability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53070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Stat. compliance &amp; severe      consumer complaints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Occurs once every hour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detection dependent on operator alertness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16644"/>
                  </a:ext>
                </a:extLst>
              </a:tr>
              <a:tr h="254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Consumer Complaints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Occurs once every shift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system present to detect, however  may fail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601843"/>
                  </a:ext>
                </a:extLst>
              </a:tr>
              <a:tr h="445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Irritant to consumer &amp; potential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market complaint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Rare defect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system detection capability is good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92343"/>
                  </a:ext>
                </a:extLst>
              </a:tr>
              <a:tr h="28164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minor irritant to consumer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Robust system: very rare occurrence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– System mature to detect most occurrences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50197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6944F84-77ED-4241-B4BF-2C7AB771FFF5}"/>
              </a:ext>
            </a:extLst>
          </p:cNvPr>
          <p:cNvSpPr txBox="1"/>
          <p:nvPr/>
        </p:nvSpPr>
        <p:spPr>
          <a:xfrm>
            <a:off x="7089491" y="3518678"/>
            <a:ext cx="18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Camera Selection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E78AA9-45B7-4083-95E5-84696E76E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991796"/>
              </p:ext>
            </p:extLst>
          </p:nvPr>
        </p:nvGraphicFramePr>
        <p:xfrm>
          <a:off x="224133" y="2935039"/>
          <a:ext cx="6190737" cy="3130309"/>
        </p:xfrm>
        <a:graphic>
          <a:graphicData uri="http://schemas.openxmlformats.org/drawingml/2006/table">
            <a:tbl>
              <a:tblPr/>
              <a:tblGrid>
                <a:gridCol w="2040765">
                  <a:extLst>
                    <a:ext uri="{9D8B030D-6E8A-4147-A177-3AD203B41FA5}">
                      <a16:colId xmlns:a16="http://schemas.microsoft.com/office/drawing/2014/main" val="1549629808"/>
                    </a:ext>
                  </a:extLst>
                </a:gridCol>
                <a:gridCol w="829994">
                  <a:extLst>
                    <a:ext uri="{9D8B030D-6E8A-4147-A177-3AD203B41FA5}">
                      <a16:colId xmlns:a16="http://schemas.microsoft.com/office/drawing/2014/main" val="2975433120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3183630847"/>
                    </a:ext>
                  </a:extLst>
                </a:gridCol>
                <a:gridCol w="1842867">
                  <a:extLst>
                    <a:ext uri="{9D8B030D-6E8A-4147-A177-3AD203B41FA5}">
                      <a16:colId xmlns:a16="http://schemas.microsoft.com/office/drawing/2014/main" val="1438203132"/>
                    </a:ext>
                  </a:extLst>
                </a:gridCol>
                <a:gridCol w="492372">
                  <a:extLst>
                    <a:ext uri="{9D8B030D-6E8A-4147-A177-3AD203B41FA5}">
                      <a16:colId xmlns:a16="http://schemas.microsoft.com/office/drawing/2014/main" val="4067699704"/>
                    </a:ext>
                  </a:extLst>
                </a:gridCol>
              </a:tblGrid>
              <a:tr h="2407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Occurrence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Detection Capability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48016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Damaged or missing I/F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749476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Damaged or missing Foil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307663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Laser Print Missing or Partial Print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482048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 Price Check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52920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Bottom/Front Panel Damaged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424540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Mitre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628521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Mitre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Open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590285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Lid/Back Panel Damaged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487035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Lid / Torn Lid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58469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TOR Missing/Misposition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612233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Poor Wrapping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729481"/>
                  </a:ext>
                </a:extLst>
              </a:tr>
              <a:tr h="240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Wrap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0336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792E1A-4225-41DD-A7EB-12965765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33684"/>
              </p:ext>
            </p:extLst>
          </p:nvPr>
        </p:nvGraphicFramePr>
        <p:xfrm>
          <a:off x="7089491" y="4103752"/>
          <a:ext cx="1841914" cy="1367965"/>
        </p:xfrm>
        <a:graphic>
          <a:graphicData uri="http://schemas.openxmlformats.org/drawingml/2006/table">
            <a:tbl>
              <a:tblPr/>
              <a:tblGrid>
                <a:gridCol w="646918">
                  <a:extLst>
                    <a:ext uri="{9D8B030D-6E8A-4147-A177-3AD203B41FA5}">
                      <a16:colId xmlns:a16="http://schemas.microsoft.com/office/drawing/2014/main" val="238370387"/>
                    </a:ext>
                  </a:extLst>
                </a:gridCol>
                <a:gridCol w="1194996">
                  <a:extLst>
                    <a:ext uri="{9D8B030D-6E8A-4147-A177-3AD203B41FA5}">
                      <a16:colId xmlns:a16="http://schemas.microsoft.com/office/drawing/2014/main" val="2963785983"/>
                    </a:ext>
                  </a:extLst>
                </a:gridCol>
              </a:tblGrid>
              <a:tr h="273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RPN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015962"/>
                  </a:ext>
                </a:extLst>
              </a:tr>
              <a:tr h="273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 1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12930"/>
                  </a:ext>
                </a:extLst>
              </a:tr>
              <a:tr h="273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612195"/>
                  </a:ext>
                </a:extLst>
              </a:tr>
              <a:tr h="273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65429"/>
                  </a:ext>
                </a:extLst>
              </a:tr>
              <a:tr h="273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502570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B28B59CF-BE0C-4B96-8608-287E3CF0BA05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Defects Prioritization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85564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8;p40">
            <a:extLst>
              <a:ext uri="{FF2B5EF4-FFF2-40B4-BE49-F238E27FC236}">
                <a16:creationId xmlns:a16="http://schemas.microsoft.com/office/drawing/2014/main" id="{9015CF9E-17F6-4B2B-8C0B-EEDA1F2A62FF}"/>
              </a:ext>
            </a:extLst>
          </p:cNvPr>
          <p:cNvSpPr txBox="1">
            <a:spLocks/>
          </p:cNvSpPr>
          <p:nvPr/>
        </p:nvSpPr>
        <p:spPr>
          <a:xfrm>
            <a:off x="729449" y="1448750"/>
            <a:ext cx="5633643" cy="35003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Learned Image analytics from Stanford Open Source Program on CNN’s for Visual Recognition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Researched papers on defect detection and clustering algorithms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Learned KERAS API and </a:t>
            </a:r>
            <a:r>
              <a:rPr lang="en-US" dirty="0" err="1"/>
              <a:t>Tensorflow</a:t>
            </a:r>
            <a:r>
              <a:rPr lang="en-US" dirty="0"/>
              <a:t> for training model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Learned about </a:t>
            </a:r>
            <a:r>
              <a:rPr lang="en-US" dirty="0" err="1"/>
              <a:t>Cuda</a:t>
            </a:r>
            <a:r>
              <a:rPr lang="en-US" dirty="0"/>
              <a:t> Setup for faster GPU Computation and online deployment of model</a:t>
            </a: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Industries employing image detection:</a:t>
            </a:r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Consumer Products – </a:t>
            </a:r>
            <a:r>
              <a:rPr lang="en-US" b="1" dirty="0"/>
              <a:t>P &amp; G India </a:t>
            </a:r>
            <a:r>
              <a:rPr lang="en-US" dirty="0"/>
              <a:t>– MRP Checking and brand integrity checking</a:t>
            </a:r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dirty="0"/>
              <a:t>Food and Beverage – </a:t>
            </a:r>
            <a:r>
              <a:rPr lang="en-US" b="1" dirty="0"/>
              <a:t>Beer Bottle Cap </a:t>
            </a:r>
            <a:r>
              <a:rPr lang="en-US" dirty="0"/>
              <a:t>–System checks for </a:t>
            </a:r>
            <a:r>
              <a:rPr lang="en-IN" dirty="0"/>
              <a:t>overprint errors, design deviation, surface scratches.</a:t>
            </a:r>
            <a:endParaRPr lang="en-US" dirty="0"/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r>
              <a:rPr lang="en-US" b="1" dirty="0"/>
              <a:t>IKEA Poland </a:t>
            </a:r>
            <a:r>
              <a:rPr lang="en-US" dirty="0"/>
              <a:t>– Checking Lamination on boards</a:t>
            </a:r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endParaRPr lang="en-US" dirty="0"/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endParaRPr lang="en-US" dirty="0"/>
          </a:p>
          <a:p>
            <a:pPr marL="749808" lvl="1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Font typeface="Calibri" panose="020F0502020204030204" pitchFamily="34" charset="0"/>
              <a:buChar char="●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F399D-4CEE-4F80-9AB1-08BCB899FB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115" y="3809461"/>
            <a:ext cx="2595033" cy="1966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40BB4-D72F-4A0C-95DA-C51403577B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115" y="1081644"/>
            <a:ext cx="2595033" cy="198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C53B5-448D-4CDD-A8A5-399E5A627177}"/>
              </a:ext>
            </a:extLst>
          </p:cNvPr>
          <p:cNvSpPr txBox="1"/>
          <p:nvPr/>
        </p:nvSpPr>
        <p:spPr>
          <a:xfrm>
            <a:off x="8330142" y="3181350"/>
            <a:ext cx="259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 bottling industry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1828C-A048-4B0B-AC3E-04E15C5A213B}"/>
              </a:ext>
            </a:extLst>
          </p:cNvPr>
          <p:cNvSpPr txBox="1"/>
          <p:nvPr/>
        </p:nvSpPr>
        <p:spPr>
          <a:xfrm>
            <a:off x="8074115" y="5850469"/>
            <a:ext cx="277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&amp; G India (Checking MRP)</a:t>
            </a: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FF6A38-C93D-4E4F-8B08-3ABD688F7F06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Literature Survey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76267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6D7A53B-ADFC-437A-A452-01113C6BBC55}"/>
              </a:ext>
            </a:extLst>
          </p:cNvPr>
          <p:cNvSpPr txBox="1">
            <a:spLocks/>
          </p:cNvSpPr>
          <p:nvPr/>
        </p:nvSpPr>
        <p:spPr>
          <a:xfrm>
            <a:off x="1036320" y="944994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Unsupervised Learning Algorithm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B074C22-79D2-4815-8931-F4EACF7679A0}"/>
              </a:ext>
            </a:extLst>
          </p:cNvPr>
          <p:cNvSpPr txBox="1">
            <a:spLocks/>
          </p:cNvSpPr>
          <p:nvPr/>
        </p:nvSpPr>
        <p:spPr>
          <a:xfrm>
            <a:off x="1036320" y="1386840"/>
            <a:ext cx="4937760" cy="349354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Training requires only non-defective images</a:t>
            </a:r>
            <a:br>
              <a:rPr lang="en-IN" sz="1600" dirty="0"/>
            </a:br>
            <a:endParaRPr lang="en-I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Classify the problem as clustering information</a:t>
            </a:r>
            <a:br>
              <a:rPr lang="en-IN" sz="1600" dirty="0"/>
            </a:br>
            <a:endParaRPr lang="en-I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Features are extracted from image, namely contrast, colour histogram etc and clustered together.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Faster and less computation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Easy to train (only one kind of images needed 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FA588E3-055A-4818-A420-2E40CA22AB20}"/>
              </a:ext>
            </a:extLst>
          </p:cNvPr>
          <p:cNvSpPr txBox="1">
            <a:spLocks/>
          </p:cNvSpPr>
          <p:nvPr/>
        </p:nvSpPr>
        <p:spPr>
          <a:xfrm>
            <a:off x="6156960" y="944994"/>
            <a:ext cx="4937760" cy="73628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Supervised learning algorithm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E686A19-0A1F-4ED5-B883-789CB674CF2D}"/>
              </a:ext>
            </a:extLst>
          </p:cNvPr>
          <p:cNvSpPr txBox="1">
            <a:spLocks/>
          </p:cNvSpPr>
          <p:nvPr/>
        </p:nvSpPr>
        <p:spPr>
          <a:xfrm>
            <a:off x="6156960" y="1319753"/>
            <a:ext cx="6035040" cy="349353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Training model requires both defective and non-defective images</a:t>
            </a:r>
          </a:p>
          <a:p>
            <a:pPr marL="201168" lvl="1" indent="0">
              <a:spcAft>
                <a:spcPts val="0"/>
              </a:spcAft>
              <a:buNone/>
            </a:pPr>
            <a:r>
              <a:rPr lang="en-IN" sz="16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Classify the problem as having two classes : defective set and non-defective 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Features are extracted and trained for specifying which feature are particular to defective images and non-defective images</a:t>
            </a:r>
          </a:p>
          <a:p>
            <a:pPr marL="201168" lvl="1" indent="0">
              <a:buNone/>
            </a:pPr>
            <a:endParaRPr lang="en-IN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More Computation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600" dirty="0"/>
              <a:t>Training dataset requires around 400 – 500 defective images per defect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3D891-313B-4302-A489-C4B6655C2174}"/>
              </a:ext>
            </a:extLst>
          </p:cNvPr>
          <p:cNvCxnSpPr>
            <a:cxnSpLocks/>
          </p:cNvCxnSpPr>
          <p:nvPr/>
        </p:nvCxnSpPr>
        <p:spPr>
          <a:xfrm flipH="1">
            <a:off x="5950566" y="639421"/>
            <a:ext cx="23516" cy="542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207F89-F7EF-43EC-AF77-71D8918A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07" y="3892568"/>
            <a:ext cx="2247498" cy="2424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B0212D-CAE3-47C3-829F-C907C326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704" y="3892568"/>
            <a:ext cx="2275215" cy="24241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8EAC-D3DD-4967-AF41-419F0CD6021B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Training Algorithms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17543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35256B-8658-4E88-93BA-41F9CA316190}"/>
              </a:ext>
            </a:extLst>
          </p:cNvPr>
          <p:cNvSpPr txBox="1"/>
          <p:nvPr/>
        </p:nvSpPr>
        <p:spPr>
          <a:xfrm>
            <a:off x="1053553" y="1108890"/>
            <a:ext cx="8823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Basics of Unsupervised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 only Non-Defective photos for training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Work on principle of Clustering features that appear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Fast Computation and Easy to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Clustering Algorithms Used : OC-SVM and </a:t>
            </a:r>
            <a:r>
              <a:rPr lang="en-IN" dirty="0" err="1"/>
              <a:t>AutoEncoder</a:t>
            </a:r>
            <a:br>
              <a:rPr lang="en-IN" dirty="0"/>
            </a:br>
            <a:r>
              <a:rPr lang="en-IN" dirty="0"/>
              <a:t>	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5C9E0F-B354-43C2-81AD-67E1B6B88D02}"/>
              </a:ext>
            </a:extLst>
          </p:cNvPr>
          <p:cNvCxnSpPr/>
          <p:nvPr/>
        </p:nvCxnSpPr>
        <p:spPr>
          <a:xfrm>
            <a:off x="5913120" y="3061306"/>
            <a:ext cx="30480" cy="236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4E07A7-0F48-4B98-8DAC-2A303C353AA1}"/>
              </a:ext>
            </a:extLst>
          </p:cNvPr>
          <p:cNvSpPr txBox="1"/>
          <p:nvPr/>
        </p:nvSpPr>
        <p:spPr>
          <a:xfrm>
            <a:off x="761371" y="2921168"/>
            <a:ext cx="4803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OC-SVM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Features are extracted from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Boundary is made around features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B9CD2-EFFC-4777-8B99-27EBC24B05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814" y="4148345"/>
            <a:ext cx="1944689" cy="12790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1ED47-F4EE-4E4A-A225-3F8D81177244}"/>
              </a:ext>
            </a:extLst>
          </p:cNvPr>
          <p:cNvSpPr txBox="1"/>
          <p:nvPr/>
        </p:nvSpPr>
        <p:spPr>
          <a:xfrm>
            <a:off x="6180213" y="2921168"/>
            <a:ext cx="52978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AutoEncoder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Image compressed to meaningful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new image, also compresses to same data predict it as non-defective </a:t>
            </a:r>
          </a:p>
        </p:txBody>
      </p:sp>
      <p:pic>
        <p:nvPicPr>
          <p:cNvPr id="10" name="Google Shape;449;p43">
            <a:extLst>
              <a:ext uri="{FF2B5EF4-FFF2-40B4-BE49-F238E27FC236}">
                <a16:creationId xmlns:a16="http://schemas.microsoft.com/office/drawing/2014/main" id="{8117DD4F-987A-4B65-8EAB-BDCA64567354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545" y="4213830"/>
            <a:ext cx="4316255" cy="12242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6E69B1-481A-4B67-A89E-56CE7B655D7F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Unsupervised Learning Approach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619105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D9EE0E0-168F-4A4C-86BD-DBAE2DBBE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67359"/>
              </p:ext>
            </p:extLst>
          </p:nvPr>
        </p:nvGraphicFramePr>
        <p:xfrm>
          <a:off x="805991" y="1188100"/>
          <a:ext cx="4590855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0285">
                  <a:extLst>
                    <a:ext uri="{9D8B030D-6E8A-4147-A177-3AD203B41FA5}">
                      <a16:colId xmlns:a16="http://schemas.microsoft.com/office/drawing/2014/main" val="2768706703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234114528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466396148"/>
                    </a:ext>
                  </a:extLst>
                </a:gridCol>
              </a:tblGrid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Long Seam Defect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Defected Predicted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Non-defective Predicted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5068"/>
                  </a:ext>
                </a:extLst>
              </a:tr>
              <a:tr h="503929">
                <a:tc>
                  <a:txBody>
                    <a:bodyPr/>
                    <a:lstStyle/>
                    <a:p>
                      <a:r>
                        <a:rPr lang="en-US" dirty="0"/>
                        <a:t>Real 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7038"/>
                  </a:ext>
                </a:extLst>
              </a:tr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Real Non-Defective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84558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4F84AA1-F22B-475B-8533-29B37FA1B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081800"/>
              </p:ext>
            </p:extLst>
          </p:nvPr>
        </p:nvGraphicFramePr>
        <p:xfrm>
          <a:off x="6503865" y="1188100"/>
          <a:ext cx="4590855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0285">
                  <a:extLst>
                    <a:ext uri="{9D8B030D-6E8A-4147-A177-3AD203B41FA5}">
                      <a16:colId xmlns:a16="http://schemas.microsoft.com/office/drawing/2014/main" val="2768706703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234114528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466396148"/>
                    </a:ext>
                  </a:extLst>
                </a:gridCol>
              </a:tblGrid>
              <a:tr h="572881">
                <a:tc>
                  <a:txBody>
                    <a:bodyPr/>
                    <a:lstStyle/>
                    <a:p>
                      <a:r>
                        <a:rPr lang="en-US" dirty="0" err="1"/>
                        <a:t>Fishmouth</a:t>
                      </a:r>
                      <a:r>
                        <a:rPr lang="en-US" dirty="0"/>
                        <a:t> Defect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Defected Predicted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Non-defective Predicted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5068"/>
                  </a:ext>
                </a:extLst>
              </a:tr>
              <a:tr h="503929">
                <a:tc>
                  <a:txBody>
                    <a:bodyPr/>
                    <a:lstStyle/>
                    <a:p>
                      <a:r>
                        <a:rPr lang="en-US" dirty="0"/>
                        <a:t>Real 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7038"/>
                  </a:ext>
                </a:extLst>
              </a:tr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Real Non-Defective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8455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4EE8248-572D-4FF2-851A-302DAD6F514C}"/>
              </a:ext>
            </a:extLst>
          </p:cNvPr>
          <p:cNvSpPr/>
          <p:nvPr/>
        </p:nvSpPr>
        <p:spPr>
          <a:xfrm>
            <a:off x="1913640" y="3369761"/>
            <a:ext cx="2375555" cy="1036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False Detection : 0.66%</a:t>
            </a:r>
          </a:p>
          <a:p>
            <a:pPr algn="ctr"/>
            <a:r>
              <a:rPr lang="en-IN" dirty="0"/>
              <a:t>Accuracy : 92.86%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230D3C-5BAE-49C7-BBDE-C210E9B05BBC}"/>
              </a:ext>
            </a:extLst>
          </p:cNvPr>
          <p:cNvSpPr/>
          <p:nvPr/>
        </p:nvSpPr>
        <p:spPr>
          <a:xfrm>
            <a:off x="7611514" y="3369760"/>
            <a:ext cx="2375555" cy="1036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False Detection : 3.22%</a:t>
            </a:r>
          </a:p>
          <a:p>
            <a:pPr algn="ctr"/>
            <a:r>
              <a:rPr lang="en-IN" dirty="0"/>
              <a:t>Accuracy : 86.20%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46DD9-E0D0-4592-8EAB-9A6CA4E4F47E}"/>
              </a:ext>
            </a:extLst>
          </p:cNvPr>
          <p:cNvSpPr txBox="1"/>
          <p:nvPr/>
        </p:nvSpPr>
        <p:spPr>
          <a:xfrm>
            <a:off x="715808" y="4487159"/>
            <a:ext cx="10378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Issues in unsupervised learning: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Accuracy and high false detections </a:t>
            </a:r>
            <a:r>
              <a:rPr lang="en-IN" dirty="0"/>
              <a:t>( Not acceptable to industry standards 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Cannot increase accuracy beyond certain order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dependency on kind of features extracted ( Diff. defects cannot be trained similarly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9C5ED3B-D277-462F-BF51-E59AD2C4317D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Shock Test Results with Unsupervised learning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408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F08565-7678-4288-81F4-3EB856C2E984}"/>
              </a:ext>
            </a:extLst>
          </p:cNvPr>
          <p:cNvSpPr/>
          <p:nvPr/>
        </p:nvSpPr>
        <p:spPr>
          <a:xfrm>
            <a:off x="472932" y="1541400"/>
            <a:ext cx="2432115" cy="28572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70270-8035-4129-9796-2830CFBB2B4F}"/>
              </a:ext>
            </a:extLst>
          </p:cNvPr>
          <p:cNvSpPr/>
          <p:nvPr/>
        </p:nvSpPr>
        <p:spPr>
          <a:xfrm>
            <a:off x="472932" y="1541400"/>
            <a:ext cx="2432115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Learning 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7BE9C4-B0BC-40FA-8D04-0AF04EEFBB04}"/>
              </a:ext>
            </a:extLst>
          </p:cNvPr>
          <p:cNvSpPr/>
          <p:nvPr/>
        </p:nvSpPr>
        <p:spPr>
          <a:xfrm>
            <a:off x="3398381" y="1541398"/>
            <a:ext cx="2432115" cy="271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517CE9-6C03-4ADC-B215-F09193311DF8}"/>
              </a:ext>
            </a:extLst>
          </p:cNvPr>
          <p:cNvSpPr/>
          <p:nvPr/>
        </p:nvSpPr>
        <p:spPr>
          <a:xfrm>
            <a:off x="3401515" y="1541400"/>
            <a:ext cx="2432116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Interfacing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2BF76F-1303-44DD-AF36-C9D194C980A7}"/>
              </a:ext>
            </a:extLst>
          </p:cNvPr>
          <p:cNvSpPr/>
          <p:nvPr/>
        </p:nvSpPr>
        <p:spPr>
          <a:xfrm>
            <a:off x="6388229" y="1541396"/>
            <a:ext cx="2432116" cy="271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74CEB4-5668-4F81-B9CE-0600CF989D2B}"/>
              </a:ext>
            </a:extLst>
          </p:cNvPr>
          <p:cNvSpPr/>
          <p:nvPr/>
        </p:nvSpPr>
        <p:spPr>
          <a:xfrm>
            <a:off x="6388228" y="1541399"/>
            <a:ext cx="2432117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Learning 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70956C-35DC-47E3-8A5E-285FC969F626}"/>
              </a:ext>
            </a:extLst>
          </p:cNvPr>
          <p:cNvSpPr/>
          <p:nvPr/>
        </p:nvSpPr>
        <p:spPr>
          <a:xfrm>
            <a:off x="9403256" y="1541399"/>
            <a:ext cx="2432116" cy="271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49AA-4FCF-445C-B72D-F1777551EB34}"/>
              </a:ext>
            </a:extLst>
          </p:cNvPr>
          <p:cNvSpPr/>
          <p:nvPr/>
        </p:nvSpPr>
        <p:spPr>
          <a:xfrm>
            <a:off x="9403255" y="1541400"/>
            <a:ext cx="2432117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Optimization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258D2-E072-43C2-9CB7-517AFEF9F6C5}"/>
              </a:ext>
            </a:extLst>
          </p:cNvPr>
          <p:cNvSpPr txBox="1"/>
          <p:nvPr/>
        </p:nvSpPr>
        <p:spPr>
          <a:xfrm>
            <a:off x="436098" y="2143306"/>
            <a:ext cx="24321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Developed an unsupervised learning algorithm which can predict defected packets from undefective packets by only training on undefective packets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Worked by extracting important features from image and clustering good images data.</a:t>
            </a:r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D325BB-03B4-4255-A353-B4DFBE7C1C51}"/>
              </a:ext>
            </a:extLst>
          </p:cNvPr>
          <p:cNvSpPr/>
          <p:nvPr/>
        </p:nvSpPr>
        <p:spPr>
          <a:xfrm>
            <a:off x="6385094" y="1541398"/>
            <a:ext cx="2432116" cy="27149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BBDF22-4323-4451-A039-69BBAE9284D1}"/>
              </a:ext>
            </a:extLst>
          </p:cNvPr>
          <p:cNvSpPr/>
          <p:nvPr/>
        </p:nvSpPr>
        <p:spPr>
          <a:xfrm>
            <a:off x="6385093" y="1541399"/>
            <a:ext cx="2432117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Supervised Learning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ED74B9-0272-470B-BA77-DB6A39FDB2E7}"/>
              </a:ext>
            </a:extLst>
          </p:cNvPr>
          <p:cNvSpPr txBox="1"/>
          <p:nvPr/>
        </p:nvSpPr>
        <p:spPr>
          <a:xfrm>
            <a:off x="3392111" y="2190687"/>
            <a:ext cx="24321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new interface code b/w camera &amp; system to generalize solution for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Minimize vendor dependability</a:t>
            </a:r>
          </a:p>
          <a:p>
            <a:endParaRPr lang="en-US" dirty="0"/>
          </a:p>
          <a:p>
            <a:br>
              <a:rPr lang="en-US" dirty="0"/>
            </a:b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298152-DE09-48CB-A907-C46A340D4C87}"/>
              </a:ext>
            </a:extLst>
          </p:cNvPr>
          <p:cNvSpPr txBox="1"/>
          <p:nvPr/>
        </p:nvSpPr>
        <p:spPr>
          <a:xfrm>
            <a:off x="6381958" y="2171609"/>
            <a:ext cx="24321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Training use both defective and non-defective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 model accuracy for better defect capturing and less false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Also, included label blank defect in training</a:t>
            </a:r>
            <a:endParaRPr lang="en-I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8C69AF-F79B-4256-93D3-3A5A0B2CE729}"/>
              </a:ext>
            </a:extLst>
          </p:cNvPr>
          <p:cNvSpPr txBox="1"/>
          <p:nvPr/>
        </p:nvSpPr>
        <p:spPr>
          <a:xfrm>
            <a:off x="9390667" y="2190687"/>
            <a:ext cx="24321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codes are trained and deployed on running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Speed efficiency was optimized by making batches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Training codes are developed for easy future replication and scalability</a:t>
            </a:r>
            <a:endParaRPr lang="en-IN" sz="14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DA1BED4-30F4-49D5-9273-66F7ACB30B17}"/>
              </a:ext>
            </a:extLst>
          </p:cNvPr>
          <p:cNvSpPr/>
          <p:nvPr/>
        </p:nvSpPr>
        <p:spPr>
          <a:xfrm>
            <a:off x="2905047" y="2805562"/>
            <a:ext cx="474474" cy="197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8110CA3-5DBA-48AF-9A27-6165A0A3177E}"/>
              </a:ext>
            </a:extLst>
          </p:cNvPr>
          <p:cNvSpPr/>
          <p:nvPr/>
        </p:nvSpPr>
        <p:spPr>
          <a:xfrm>
            <a:off x="5866611" y="2821496"/>
            <a:ext cx="474474" cy="197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75EEEB1-1996-4095-9077-0E201F31B533}"/>
              </a:ext>
            </a:extLst>
          </p:cNvPr>
          <p:cNvSpPr/>
          <p:nvPr/>
        </p:nvSpPr>
        <p:spPr>
          <a:xfrm>
            <a:off x="8864354" y="2821496"/>
            <a:ext cx="474474" cy="197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8E7825-4456-408E-8701-DDDD3AA0C32D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Approach for Algorithm Development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63637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D7245-25BE-4ADA-B1B3-AC07691A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25" y="1096345"/>
            <a:ext cx="10058400" cy="4023360"/>
          </a:xfrm>
        </p:spPr>
        <p:txBody>
          <a:bodyPr/>
          <a:lstStyle/>
          <a:p>
            <a:r>
              <a:rPr lang="en-US" b="1" dirty="0"/>
              <a:t>Supervised Learning Model</a:t>
            </a:r>
            <a:r>
              <a:rPr lang="en-IN" dirty="0"/>
              <a:t>:</a:t>
            </a:r>
          </a:p>
          <a:p>
            <a:endParaRPr lang="en-IN" dirty="0"/>
          </a:p>
          <a:p>
            <a:pPr marL="201168" lvl="1" indent="0">
              <a:buNone/>
            </a:pPr>
            <a:r>
              <a:rPr lang="en-IN" b="1" dirty="0"/>
              <a:t>Pros</a:t>
            </a:r>
            <a:r>
              <a:rPr lang="en-IN" dirty="0"/>
              <a:t> </a:t>
            </a:r>
          </a:p>
          <a:p>
            <a:pPr lvl="2"/>
            <a:r>
              <a:rPr lang="en-IN" sz="1600" dirty="0"/>
              <a:t>Accuracy can be increased by increasing dataset</a:t>
            </a:r>
          </a:p>
          <a:p>
            <a:pPr lvl="2"/>
            <a:r>
              <a:rPr lang="en-IN" sz="1600" dirty="0"/>
              <a:t>Transfer learning approach can be used for training classification network</a:t>
            </a:r>
          </a:p>
          <a:p>
            <a:pPr lvl="2"/>
            <a:r>
              <a:rPr lang="en-IN" sz="1600" dirty="0"/>
              <a:t>Less dependency on feature extraction part ( because training extracted features ) </a:t>
            </a:r>
          </a:p>
          <a:p>
            <a:pPr lvl="2"/>
            <a:r>
              <a:rPr lang="en-IN" sz="1600" dirty="0"/>
              <a:t>Industry employment in Ikea and Beer Industry Vision Systems</a:t>
            </a:r>
          </a:p>
          <a:p>
            <a:pPr marL="201168" lvl="1" indent="0">
              <a:buNone/>
            </a:pPr>
            <a:r>
              <a:rPr lang="en-IN" b="1" dirty="0"/>
              <a:t>Cons</a:t>
            </a:r>
          </a:p>
          <a:p>
            <a:pPr lvl="2"/>
            <a:r>
              <a:rPr lang="en-IN" sz="1600" dirty="0"/>
              <a:t>Require both good and bad images – high dataset</a:t>
            </a:r>
          </a:p>
          <a:p>
            <a:pPr lvl="2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663DB4-FF40-44AF-9CA7-04AB60B0E075}"/>
              </a:ext>
            </a:extLst>
          </p:cNvPr>
          <p:cNvSpPr/>
          <p:nvPr/>
        </p:nvSpPr>
        <p:spPr>
          <a:xfrm>
            <a:off x="436098" y="4619145"/>
            <a:ext cx="1668544" cy="978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Supervised Network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6EF91-7C86-489F-855D-14CC0452B0A1}"/>
              </a:ext>
            </a:extLst>
          </p:cNvPr>
          <p:cNvSpPr/>
          <p:nvPr/>
        </p:nvSpPr>
        <p:spPr>
          <a:xfrm>
            <a:off x="2571340" y="4619144"/>
            <a:ext cx="1668544" cy="978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Classify as classification problem :        </a:t>
            </a:r>
          </a:p>
          <a:p>
            <a:pPr algn="ctr"/>
            <a:r>
              <a:rPr lang="en-US" sz="1600" dirty="0"/>
              <a:t> 2 classes</a:t>
            </a:r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329B86-B191-4107-ADE9-B4C39716EFF9}"/>
              </a:ext>
            </a:extLst>
          </p:cNvPr>
          <p:cNvSpPr/>
          <p:nvPr/>
        </p:nvSpPr>
        <p:spPr>
          <a:xfrm>
            <a:off x="9306801" y="4619143"/>
            <a:ext cx="1668544" cy="978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Optimize the code by checking diff. models of classification</a:t>
            </a:r>
            <a:endParaRPr lang="en-IN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28734-09F5-4DFE-96C9-D3050F8E549D}"/>
              </a:ext>
            </a:extLst>
          </p:cNvPr>
          <p:cNvSpPr/>
          <p:nvPr/>
        </p:nvSpPr>
        <p:spPr>
          <a:xfrm>
            <a:off x="7059211" y="4630454"/>
            <a:ext cx="1668544" cy="978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 layers of network are </a:t>
            </a:r>
            <a:r>
              <a:rPr lang="en-US" dirty="0" err="1"/>
              <a:t>freezed</a:t>
            </a:r>
            <a:r>
              <a:rPr lang="en-US" dirty="0"/>
              <a:t>           </a:t>
            </a:r>
            <a:r>
              <a:rPr lang="en-US" sz="1100" dirty="0"/>
              <a:t>(Image training) 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CDDAB-6A71-4561-9219-3B9A34A798F9}"/>
              </a:ext>
            </a:extLst>
          </p:cNvPr>
          <p:cNvSpPr/>
          <p:nvPr/>
        </p:nvSpPr>
        <p:spPr>
          <a:xfrm>
            <a:off x="4818930" y="4619145"/>
            <a:ext cx="1668544" cy="9785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Transfer learning </a:t>
            </a:r>
            <a:endParaRPr lang="en-IN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57B7C6-DB75-4554-8CDD-8868B17B2953}"/>
              </a:ext>
            </a:extLst>
          </p:cNvPr>
          <p:cNvSpPr/>
          <p:nvPr/>
        </p:nvSpPr>
        <p:spPr>
          <a:xfrm>
            <a:off x="2191438" y="5089530"/>
            <a:ext cx="311084" cy="17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17088A-9ECF-4191-B0D5-E18499626EC5}"/>
              </a:ext>
            </a:extLst>
          </p:cNvPr>
          <p:cNvSpPr/>
          <p:nvPr/>
        </p:nvSpPr>
        <p:spPr>
          <a:xfrm>
            <a:off x="8819986" y="5089530"/>
            <a:ext cx="311084" cy="17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30BC55A-EEFC-4B84-B3B3-09E1BC1A4683}"/>
              </a:ext>
            </a:extLst>
          </p:cNvPr>
          <p:cNvSpPr/>
          <p:nvPr/>
        </p:nvSpPr>
        <p:spPr>
          <a:xfrm>
            <a:off x="6664418" y="5108393"/>
            <a:ext cx="311084" cy="17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8D0828C-A7F4-445F-9CE9-46C19B7984FE}"/>
              </a:ext>
            </a:extLst>
          </p:cNvPr>
          <p:cNvSpPr/>
          <p:nvPr/>
        </p:nvSpPr>
        <p:spPr>
          <a:xfrm>
            <a:off x="4370210" y="5089530"/>
            <a:ext cx="311084" cy="17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4559060-C29D-42ED-988C-4B1F209613B0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Approach for Algorithm Development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71198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1"/>
          <p:cNvSpPr txBox="1">
            <a:spLocks/>
          </p:cNvSpPr>
          <p:nvPr/>
        </p:nvSpPr>
        <p:spPr>
          <a:xfrm>
            <a:off x="540780" y="224466"/>
            <a:ext cx="11215122" cy="5257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Strengthening Vision System capability via improvements in Pack Vision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Developing a scalable model for Pack Vision System to facilitate replicability across brands &amp; lines 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Identify and Implement Machine Learning algorithms to achieve better accuracy in Vision system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System to have False Detections &lt; 0.1% and Defect capturing accuracy &gt; 98%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/>
              <a:t>Vision System must be capable for defect detection in various brands &amp; easy to scale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5C0BE-5DF6-4CE0-B9B5-E1A947BA4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7883" y="147401"/>
            <a:ext cx="881575" cy="8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E095486-9B78-4164-9E6D-E47298198A2B}"/>
              </a:ext>
            </a:extLst>
          </p:cNvPr>
          <p:cNvSpPr txBox="1">
            <a:spLocks/>
          </p:cNvSpPr>
          <p:nvPr/>
        </p:nvSpPr>
        <p:spPr>
          <a:xfrm>
            <a:off x="436098" y="224466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Objectives</a:t>
            </a:r>
            <a:endParaRPr lang="en-IN" sz="4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7B7B0D-F044-46B8-A6FD-0AD9CD496A21}"/>
              </a:ext>
            </a:extLst>
          </p:cNvPr>
          <p:cNvSpPr txBox="1">
            <a:spLocks/>
          </p:cNvSpPr>
          <p:nvPr/>
        </p:nvSpPr>
        <p:spPr>
          <a:xfrm>
            <a:off x="436098" y="247295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Deliverables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9569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7C7CF2-A190-4D00-BBA8-870A74877563}"/>
              </a:ext>
            </a:extLst>
          </p:cNvPr>
          <p:cNvSpPr txBox="1"/>
          <p:nvPr/>
        </p:nvSpPr>
        <p:spPr>
          <a:xfrm>
            <a:off x="622169" y="1847654"/>
            <a:ext cx="783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learning uses pretrained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Cannot train a neural network from scratch with less than 1 lakh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layers are kept same and only last layer is trained for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8B5D5-DCB8-4DA1-AD46-060103A0B3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38" y="3097772"/>
            <a:ext cx="1154784" cy="11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D8D43-E3E8-45B9-B4B9-1285BBDE47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38" y="4825704"/>
            <a:ext cx="1154784" cy="115478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193E54-370F-4799-8C0A-2F413DA91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936381"/>
              </p:ext>
            </p:extLst>
          </p:nvPr>
        </p:nvGraphicFramePr>
        <p:xfrm>
          <a:off x="2224725" y="2960016"/>
          <a:ext cx="7294252" cy="3168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145F56C-7A48-4FF3-BE1A-004D9FFFEDE7}"/>
              </a:ext>
            </a:extLst>
          </p:cNvPr>
          <p:cNvSpPr/>
          <p:nvPr/>
        </p:nvSpPr>
        <p:spPr>
          <a:xfrm>
            <a:off x="7013542" y="5288437"/>
            <a:ext cx="2130458" cy="6920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requires around 4000 images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308A61-5D2C-4CCF-8241-4964A3D5735A}"/>
              </a:ext>
            </a:extLst>
          </p:cNvPr>
          <p:cNvSpPr/>
          <p:nvPr/>
        </p:nvSpPr>
        <p:spPr>
          <a:xfrm>
            <a:off x="9681328" y="3836709"/>
            <a:ext cx="1828800" cy="145075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 Probability  </a:t>
            </a:r>
            <a:endParaRPr lang="en-IN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054E9EE-5654-405E-93DF-7E9A3D3B68E3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Transfer Learning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7727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859959EF-4DEE-4CCC-A3F1-C2E380EE07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77" y="961424"/>
            <a:ext cx="2031047" cy="12284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DC8F9F-D817-44CE-AF12-48D1113E91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15" y="1124489"/>
            <a:ext cx="921343" cy="92134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F7CB410-5C6B-4A20-9ADC-8949CABCBCFE}"/>
              </a:ext>
            </a:extLst>
          </p:cNvPr>
          <p:cNvSpPr txBox="1"/>
          <p:nvPr/>
        </p:nvSpPr>
        <p:spPr>
          <a:xfrm>
            <a:off x="716471" y="2216532"/>
            <a:ext cx="168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Defected Label </a:t>
            </a:r>
            <a:endParaRPr lang="en-IN" sz="1400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D1127B3-8E7C-49D7-8F0F-85281A6A32FE}"/>
              </a:ext>
            </a:extLst>
          </p:cNvPr>
          <p:cNvCxnSpPr>
            <a:cxnSpLocks/>
          </p:cNvCxnSpPr>
          <p:nvPr/>
        </p:nvCxnSpPr>
        <p:spPr>
          <a:xfrm>
            <a:off x="4334258" y="1575652"/>
            <a:ext cx="1310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37EA62D-C13F-4047-87B2-2E44AF6FAA36}"/>
              </a:ext>
            </a:extLst>
          </p:cNvPr>
          <p:cNvSpPr txBox="1"/>
          <p:nvPr/>
        </p:nvSpPr>
        <p:spPr>
          <a:xfrm>
            <a:off x="4334258" y="1525762"/>
            <a:ext cx="131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Augmented x10 or x5</a:t>
            </a:r>
            <a:endParaRPr lang="en-IN" sz="16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08B6307-F124-481C-BA16-0CFFED38EA1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583" y="1124489"/>
            <a:ext cx="921343" cy="921343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7FC8A66-6A5F-414A-AFA9-DA47A3BCA634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2570824" y="1575652"/>
            <a:ext cx="842091" cy="95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08240605-ED25-42BF-BAE5-066CF2A4ECC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510" y="2910885"/>
            <a:ext cx="960748" cy="960748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B04CB72-E86C-4F15-8056-2AF3A42EFB3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77" y="2770175"/>
            <a:ext cx="2053716" cy="1242167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9F45608-2D96-450C-A5D3-06AF8B93C283}"/>
              </a:ext>
            </a:extLst>
          </p:cNvPr>
          <p:cNvCxnSpPr>
            <a:cxnSpLocks/>
            <a:stCxn id="98" idx="3"/>
            <a:endCxn id="94" idx="1"/>
          </p:cNvCxnSpPr>
          <p:nvPr/>
        </p:nvCxnSpPr>
        <p:spPr>
          <a:xfrm>
            <a:off x="2593493" y="3391259"/>
            <a:ext cx="7800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0444550-08F9-4C96-BE7C-64D2EB1D83F4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334258" y="3391259"/>
            <a:ext cx="1270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155B87F-2FB0-4645-90BF-42B71CBB2E9A}"/>
              </a:ext>
            </a:extLst>
          </p:cNvPr>
          <p:cNvSpPr txBox="1"/>
          <p:nvPr/>
        </p:nvSpPr>
        <p:spPr>
          <a:xfrm>
            <a:off x="4301720" y="3089387"/>
            <a:ext cx="127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Original Images not augmented</a:t>
            </a:r>
            <a:endParaRPr lang="en-IN" sz="1600" dirty="0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F1368FE-DEBD-4BAE-949D-8EC8210062D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178" y="2958220"/>
            <a:ext cx="960748" cy="96074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07AEE4-F84D-4841-8314-C0A220CE14ED}"/>
              </a:ext>
            </a:extLst>
          </p:cNvPr>
          <p:cNvSpPr txBox="1"/>
          <p:nvPr/>
        </p:nvSpPr>
        <p:spPr>
          <a:xfrm>
            <a:off x="667799" y="4010756"/>
            <a:ext cx="168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Undefected</a:t>
            </a:r>
            <a:r>
              <a:rPr lang="en-US" sz="1400" dirty="0"/>
              <a:t> Label </a:t>
            </a:r>
            <a:endParaRPr lang="en-IN" sz="1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244E47D-61FD-421E-BEE9-C41936489324}"/>
              </a:ext>
            </a:extLst>
          </p:cNvPr>
          <p:cNvSpPr txBox="1"/>
          <p:nvPr/>
        </p:nvSpPr>
        <p:spPr>
          <a:xfrm>
            <a:off x="5060212" y="3850277"/>
            <a:ext cx="2073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2000 images of each class are trained </a:t>
            </a:r>
            <a:endParaRPr lang="en-IN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5A9349-1754-4B32-A824-DBEEFB9D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5330" y="1502894"/>
            <a:ext cx="3477579" cy="202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8DDF46A-E3CC-4359-8AAA-0FCD9C25BB95}"/>
              </a:ext>
            </a:extLst>
          </p:cNvPr>
          <p:cNvSpPr txBox="1"/>
          <p:nvPr/>
        </p:nvSpPr>
        <p:spPr>
          <a:xfrm>
            <a:off x="7202537" y="3504885"/>
            <a:ext cx="2073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Neural network is trained </a:t>
            </a:r>
          </a:p>
          <a:p>
            <a:pPr algn="ctr"/>
            <a:r>
              <a:rPr lang="en-US" sz="1600" dirty="0"/>
              <a:t>VGG-16 Model</a:t>
            </a:r>
            <a:endParaRPr lang="en-IN" sz="16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620C333-8B5A-4ED4-AE96-B1872EED2EA3}"/>
              </a:ext>
            </a:extLst>
          </p:cNvPr>
          <p:cNvSpPr/>
          <p:nvPr/>
        </p:nvSpPr>
        <p:spPr>
          <a:xfrm>
            <a:off x="9922654" y="2110537"/>
            <a:ext cx="1366887" cy="4939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IN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0DAEDD6-51BC-404C-B785-322DC665C1DE}"/>
              </a:ext>
            </a:extLst>
          </p:cNvPr>
          <p:cNvSpPr/>
          <p:nvPr/>
        </p:nvSpPr>
        <p:spPr>
          <a:xfrm>
            <a:off x="9921866" y="2694772"/>
            <a:ext cx="1366887" cy="4939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1-p</a:t>
            </a:r>
            <a:endParaRPr lang="en-IN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1D347FF-9ACE-4B58-9245-362F489FE770}"/>
              </a:ext>
            </a:extLst>
          </p:cNvPr>
          <p:cNvSpPr txBox="1"/>
          <p:nvPr/>
        </p:nvSpPr>
        <p:spPr>
          <a:xfrm>
            <a:off x="10002388" y="3391259"/>
            <a:ext cx="12863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Prediction Probability for both classes</a:t>
            </a:r>
            <a:endParaRPr lang="en-IN" sz="1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9B7BC53-DC65-4A1B-83FA-6A7C79D4F960}"/>
              </a:ext>
            </a:extLst>
          </p:cNvPr>
          <p:cNvSpPr txBox="1"/>
          <p:nvPr/>
        </p:nvSpPr>
        <p:spPr>
          <a:xfrm>
            <a:off x="11288753" y="2100355"/>
            <a:ext cx="7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</a:t>
            </a:r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05A50FC-A8FE-4D5D-A28D-2E4D52381ADB}"/>
              </a:ext>
            </a:extLst>
          </p:cNvPr>
          <p:cNvSpPr txBox="1"/>
          <p:nvPr/>
        </p:nvSpPr>
        <p:spPr>
          <a:xfrm>
            <a:off x="11288753" y="2694772"/>
            <a:ext cx="720367" cy="38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  <a:endParaRPr lang="en-IN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04720999-0C42-432A-A01A-52C6FE419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591203"/>
              </p:ext>
            </p:extLst>
          </p:nvPr>
        </p:nvGraphicFramePr>
        <p:xfrm>
          <a:off x="6745820" y="448188"/>
          <a:ext cx="3176046" cy="120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8" name="Title 1">
            <a:extLst>
              <a:ext uri="{FF2B5EF4-FFF2-40B4-BE49-F238E27FC236}">
                <a16:creationId xmlns:a16="http://schemas.microsoft.com/office/drawing/2014/main" id="{4C01F526-B21A-435C-BB25-3895B6BBF07B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Supervised Learning </a:t>
            </a:r>
            <a:r>
              <a:rPr lang="en-US" sz="2800" dirty="0"/>
              <a:t>– Training Process</a:t>
            </a:r>
            <a:endParaRPr lang="en-IN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E4200B-8D05-4013-85F5-30FCC494C8E3}"/>
              </a:ext>
            </a:extLst>
          </p:cNvPr>
          <p:cNvSpPr/>
          <p:nvPr/>
        </p:nvSpPr>
        <p:spPr>
          <a:xfrm>
            <a:off x="298960" y="4798106"/>
            <a:ext cx="2177592" cy="13987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A1C278-0464-42F7-B9B6-2B50D9A71925}"/>
              </a:ext>
            </a:extLst>
          </p:cNvPr>
          <p:cNvSpPr/>
          <p:nvPr/>
        </p:nvSpPr>
        <p:spPr>
          <a:xfrm>
            <a:off x="3663195" y="4816264"/>
            <a:ext cx="2177592" cy="15240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CA3D56-223E-4688-9DF9-38474E2E7A0A}"/>
              </a:ext>
            </a:extLst>
          </p:cNvPr>
          <p:cNvSpPr/>
          <p:nvPr/>
        </p:nvSpPr>
        <p:spPr>
          <a:xfrm>
            <a:off x="7013441" y="4816497"/>
            <a:ext cx="2177592" cy="15240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48B318-A536-4373-BC58-30EAC969B00E}"/>
              </a:ext>
            </a:extLst>
          </p:cNvPr>
          <p:cNvSpPr/>
          <p:nvPr/>
        </p:nvSpPr>
        <p:spPr>
          <a:xfrm>
            <a:off x="10095355" y="4770726"/>
            <a:ext cx="1979629" cy="15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FA8067-F896-43FF-B1C8-D113F5D1BA72}"/>
              </a:ext>
            </a:extLst>
          </p:cNvPr>
          <p:cNvSpPr/>
          <p:nvPr/>
        </p:nvSpPr>
        <p:spPr>
          <a:xfrm>
            <a:off x="298960" y="4402183"/>
            <a:ext cx="2177592" cy="39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Acquisition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858713-70F7-4E28-838D-F569F7DA11FA}"/>
              </a:ext>
            </a:extLst>
          </p:cNvPr>
          <p:cNvSpPr/>
          <p:nvPr/>
        </p:nvSpPr>
        <p:spPr>
          <a:xfrm>
            <a:off x="3663195" y="4402183"/>
            <a:ext cx="2177592" cy="39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Augmentation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1CC384-546C-4C4F-998E-62CF52EC736E}"/>
              </a:ext>
            </a:extLst>
          </p:cNvPr>
          <p:cNvSpPr/>
          <p:nvPr/>
        </p:nvSpPr>
        <p:spPr>
          <a:xfrm>
            <a:off x="7013441" y="4409207"/>
            <a:ext cx="2177592" cy="39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43ECF8-5ED2-4BFA-9A3E-32D7E1AB7B6C}"/>
              </a:ext>
            </a:extLst>
          </p:cNvPr>
          <p:cNvSpPr/>
          <p:nvPr/>
        </p:nvSpPr>
        <p:spPr>
          <a:xfrm>
            <a:off x="10082909" y="4393627"/>
            <a:ext cx="1979629" cy="395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&amp; Retrain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1C8565-3762-47F1-ACA4-C4B1BBA4DE08}"/>
              </a:ext>
            </a:extLst>
          </p:cNvPr>
          <p:cNvSpPr txBox="1"/>
          <p:nvPr/>
        </p:nvSpPr>
        <p:spPr>
          <a:xfrm>
            <a:off x="301525" y="4811846"/>
            <a:ext cx="21775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dirty="0"/>
              <a:t>Both defective and undefective images 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dirty="0"/>
              <a:t>Requires 400-500 images of each defect like short mitre, long mitre and top lid</a:t>
            </a:r>
            <a:endParaRPr lang="en-IN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1DACA8-E3DC-4ADF-932F-36E95639829F}"/>
              </a:ext>
            </a:extLst>
          </p:cNvPr>
          <p:cNvSpPr txBox="1"/>
          <p:nvPr/>
        </p:nvSpPr>
        <p:spPr>
          <a:xfrm>
            <a:off x="3700898" y="4784021"/>
            <a:ext cx="21775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dirty="0"/>
              <a:t>Model requires around 2000 images for correct prediction, hence each image is annotated by small rotation, brightness or hue change and horizontal shift</a:t>
            </a:r>
            <a:endParaRPr lang="en-IN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624B97-7C3A-4ECE-ADBF-D0A3FD6BB371}"/>
              </a:ext>
            </a:extLst>
          </p:cNvPr>
          <p:cNvSpPr txBox="1"/>
          <p:nvPr/>
        </p:nvSpPr>
        <p:spPr>
          <a:xfrm>
            <a:off x="7006175" y="4806779"/>
            <a:ext cx="21775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dirty="0"/>
              <a:t>Images are fed to model which works on transfer learning approach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400" dirty="0"/>
              <a:t>Here, a pretrained network is modified at end to train our own images</a:t>
            </a:r>
          </a:p>
          <a:p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A60663-C684-488B-9E55-1B675D09A32D}"/>
              </a:ext>
            </a:extLst>
          </p:cNvPr>
          <p:cNvSpPr txBox="1"/>
          <p:nvPr/>
        </p:nvSpPr>
        <p:spPr>
          <a:xfrm>
            <a:off x="10066941" y="4832147"/>
            <a:ext cx="20769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Online tests</a:t>
            </a:r>
            <a:r>
              <a:rPr lang="en-US" sz="1400" dirty="0"/>
              <a:t> to determine overall accuracy of system</a:t>
            </a:r>
          </a:p>
          <a:p>
            <a:r>
              <a:rPr lang="en-US" sz="1400" b="1" dirty="0" err="1"/>
              <a:t>Shocktests</a:t>
            </a:r>
            <a:r>
              <a:rPr lang="en-US" sz="1400" dirty="0"/>
              <a:t> for initial accuracy of model version</a:t>
            </a:r>
          </a:p>
          <a:p>
            <a:r>
              <a:rPr lang="en-US" sz="1400" b="1" dirty="0"/>
              <a:t>Model</a:t>
            </a:r>
            <a:r>
              <a:rPr lang="en-US" sz="1400" dirty="0"/>
              <a:t> is retrained to reduce escapes &amp; false detections</a:t>
            </a:r>
            <a:endParaRPr lang="en-US" sz="1400" b="1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1C9757F-3FC0-49C6-BA3D-2E292136CAB6}"/>
              </a:ext>
            </a:extLst>
          </p:cNvPr>
          <p:cNvSpPr/>
          <p:nvPr/>
        </p:nvSpPr>
        <p:spPr>
          <a:xfrm>
            <a:off x="2724299" y="5197356"/>
            <a:ext cx="745633" cy="334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C50DA59-E6CD-400E-BF9D-00F33FC081B9}"/>
              </a:ext>
            </a:extLst>
          </p:cNvPr>
          <p:cNvSpPr/>
          <p:nvPr/>
        </p:nvSpPr>
        <p:spPr>
          <a:xfrm>
            <a:off x="6096470" y="5243571"/>
            <a:ext cx="745633" cy="334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091F07B-0E92-4780-AAA5-DBC925C577E0}"/>
              </a:ext>
            </a:extLst>
          </p:cNvPr>
          <p:cNvSpPr/>
          <p:nvPr/>
        </p:nvSpPr>
        <p:spPr>
          <a:xfrm>
            <a:off x="9305192" y="5207475"/>
            <a:ext cx="745633" cy="334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55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3DCF29-7199-4772-96C2-4E295E80E1EB}"/>
              </a:ext>
            </a:extLst>
          </p:cNvPr>
          <p:cNvSpPr txBox="1"/>
          <p:nvPr/>
        </p:nvSpPr>
        <p:spPr>
          <a:xfrm>
            <a:off x="690622" y="920857"/>
            <a:ext cx="9803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training approaches used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Transfer learning with VGG-16 – 537MB in size – Has 16 layers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Transfer learning with ResNet-50 – 98MB in size – Small size means less computation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Tried decreasing 5 layers in VGG-16 as well to decrease size and computation</a:t>
            </a:r>
          </a:p>
          <a:p>
            <a:r>
              <a:rPr lang="en-US" sz="2000" dirty="0"/>
              <a:t>		 </a:t>
            </a:r>
            <a:endParaRPr lang="en-I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78AE61-EA45-46B5-9F91-E4C335D850D7}"/>
              </a:ext>
            </a:extLst>
          </p:cNvPr>
          <p:cNvSpPr/>
          <p:nvPr/>
        </p:nvSpPr>
        <p:spPr>
          <a:xfrm>
            <a:off x="358219" y="5476973"/>
            <a:ext cx="11472421" cy="641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Hence, finalized to use only VGG-16 with full layers for training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7C1A8-9F67-42F5-A795-91D57925DA51}"/>
              </a:ext>
            </a:extLst>
          </p:cNvPr>
          <p:cNvSpPr txBox="1"/>
          <p:nvPr/>
        </p:nvSpPr>
        <p:spPr>
          <a:xfrm>
            <a:off x="827574" y="2435782"/>
            <a:ext cx="10231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Metrics to calculate training of model: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Accuracy </a:t>
            </a:r>
            <a:r>
              <a:rPr lang="en-IN" dirty="0">
                <a:solidFill>
                  <a:srgbClr val="FF0000"/>
                </a:solidFill>
              </a:rPr>
              <a:t>( Above 99%)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Loss function </a:t>
            </a:r>
            <a:r>
              <a:rPr lang="en-IN" dirty="0">
                <a:solidFill>
                  <a:srgbClr val="FF0000"/>
                </a:solidFill>
              </a:rPr>
              <a:t>( Ideally less than 0.05 desired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Validation Set – Accuracy </a:t>
            </a:r>
            <a:r>
              <a:rPr lang="en-IN" dirty="0">
                <a:solidFill>
                  <a:srgbClr val="FF0000"/>
                </a:solidFill>
              </a:rPr>
              <a:t>( Above 98% desired 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89B4C-0ADC-4A94-80C8-0A22CFBC2801}"/>
              </a:ext>
            </a:extLst>
          </p:cNvPr>
          <p:cNvSpPr txBox="1"/>
          <p:nvPr/>
        </p:nvSpPr>
        <p:spPr>
          <a:xfrm>
            <a:off x="718222" y="4066998"/>
            <a:ext cx="1045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VGG-16 : Achieves all parameters after 40 epochs</a:t>
            </a:r>
          </a:p>
          <a:p>
            <a:pPr marL="342900" indent="-342900">
              <a:buAutoNum type="arabicParenR"/>
            </a:pPr>
            <a:r>
              <a:rPr lang="en-IN" dirty="0" err="1"/>
              <a:t>ResNet</a:t>
            </a:r>
            <a:r>
              <a:rPr lang="en-IN" dirty="0"/>
              <a:t> : High loss (above 0.1) after 80 epochs</a:t>
            </a:r>
          </a:p>
          <a:p>
            <a:pPr marL="342900" indent="-342900">
              <a:buAutoNum type="arabicParenR"/>
            </a:pPr>
            <a:r>
              <a:rPr lang="en-IN" dirty="0"/>
              <a:t>VGG-16 (less layers) : High loss and less accuracy ( around 94% )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AA76E44-99E9-4947-8C1F-C1567A17063E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Transfer Learning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6347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EC17-A9FC-4025-9217-30F93EAA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u="sng" dirty="0">
              <a:hlinkClick r:id="rId2"/>
            </a:endParaRPr>
          </a:p>
          <a:p>
            <a:r>
              <a:rPr lang="en-IN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70FE6-1D2E-4C33-AF58-D84DA6404383}"/>
              </a:ext>
            </a:extLst>
          </p:cNvPr>
          <p:cNvSpPr/>
          <p:nvPr/>
        </p:nvSpPr>
        <p:spPr>
          <a:xfrm>
            <a:off x="1237941" y="1853699"/>
            <a:ext cx="2432115" cy="20298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MRP Check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22BD66-9BF2-4A2E-A004-6B25F4414AAE}"/>
              </a:ext>
            </a:extLst>
          </p:cNvPr>
          <p:cNvSpPr/>
          <p:nvPr/>
        </p:nvSpPr>
        <p:spPr>
          <a:xfrm>
            <a:off x="1237941" y="1215524"/>
            <a:ext cx="2432115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Optical Character Recognition (OCR)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DE281-4F3B-4B60-A923-59C71AEF7FD6}"/>
              </a:ext>
            </a:extLst>
          </p:cNvPr>
          <p:cNvSpPr/>
          <p:nvPr/>
        </p:nvSpPr>
        <p:spPr>
          <a:xfrm>
            <a:off x="4351121" y="1853699"/>
            <a:ext cx="2432115" cy="20298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Short Mitre defective/open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Long Mitre defective/open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Top lid defective/torn/open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Bottom Label defective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Laser Missing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Burnt Wrap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E88594-50EE-4FE5-A216-36A8F2392ACE}"/>
              </a:ext>
            </a:extLst>
          </p:cNvPr>
          <p:cNvSpPr/>
          <p:nvPr/>
        </p:nvSpPr>
        <p:spPr>
          <a:xfrm>
            <a:off x="4351121" y="1223489"/>
            <a:ext cx="2432115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Supervised Learning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7A8A0-5CA3-4CB8-BE6E-CC48C8C227F1}"/>
              </a:ext>
            </a:extLst>
          </p:cNvPr>
          <p:cNvSpPr/>
          <p:nvPr/>
        </p:nvSpPr>
        <p:spPr>
          <a:xfrm>
            <a:off x="7693493" y="1861664"/>
            <a:ext cx="2432115" cy="20298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IN" dirty="0"/>
              <a:t>OR absence Check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3A7897-2805-4E95-A307-44C32645A6ED}"/>
              </a:ext>
            </a:extLst>
          </p:cNvPr>
          <p:cNvSpPr/>
          <p:nvPr/>
        </p:nvSpPr>
        <p:spPr>
          <a:xfrm>
            <a:off x="7693493" y="1223489"/>
            <a:ext cx="2432115" cy="63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Conventional 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AAA781-581A-40CC-BA41-87B326871AFE}"/>
              </a:ext>
            </a:extLst>
          </p:cNvPr>
          <p:cNvSpPr/>
          <p:nvPr/>
        </p:nvSpPr>
        <p:spPr>
          <a:xfrm>
            <a:off x="4351120" y="4020134"/>
            <a:ext cx="2432115" cy="14224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Machine Learning models are good when trained on 400 – 500 bad images with significant area covered by the defect itself </a:t>
            </a:r>
          </a:p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15AA56-82F6-4016-AD11-42030C286130}"/>
              </a:ext>
            </a:extLst>
          </p:cNvPr>
          <p:cNvSpPr/>
          <p:nvPr/>
        </p:nvSpPr>
        <p:spPr>
          <a:xfrm>
            <a:off x="7693492" y="4215899"/>
            <a:ext cx="2432115" cy="1030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Pixel Calculation 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71856-6002-48A1-9AA7-59E80634A408}"/>
              </a:ext>
            </a:extLst>
          </p:cNvPr>
          <p:cNvSpPr/>
          <p:nvPr/>
        </p:nvSpPr>
        <p:spPr>
          <a:xfrm>
            <a:off x="1237941" y="4215899"/>
            <a:ext cx="2432115" cy="10309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Tesseract Library by Google can check MRP</a:t>
            </a:r>
            <a:endParaRPr lang="en-IN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CF94EE7-917D-4A8F-A98D-6B82056DE7DB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Transfer Learning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8559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10E8-E113-4644-9872-0F5F186D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Shock Test Results </a:t>
            </a:r>
            <a:r>
              <a:rPr lang="en-IN" sz="2400" dirty="0"/>
              <a:t>(</a:t>
            </a:r>
            <a:r>
              <a:rPr lang="en-IN" sz="2400" dirty="0" err="1"/>
              <a:t>Goldflake</a:t>
            </a:r>
            <a:r>
              <a:rPr lang="en-IN" sz="2400" dirty="0"/>
              <a:t> Superstar Blue)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C0999-6ED3-4565-A264-89DA2D71B77C}"/>
              </a:ext>
            </a:extLst>
          </p:cNvPr>
          <p:cNvSpPr txBox="1"/>
          <p:nvPr/>
        </p:nvSpPr>
        <p:spPr>
          <a:xfrm>
            <a:off x="226243" y="1951348"/>
            <a:ext cx="550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Cam 3 </a:t>
            </a:r>
          </a:p>
          <a:p>
            <a:r>
              <a:rPr lang="en-IN" dirty="0"/>
              <a:t>Defects checked : Short Mitre, Long Mitre and Label Area</a:t>
            </a:r>
          </a:p>
        </p:txBody>
      </p:sp>
      <p:graphicFrame>
        <p:nvGraphicFramePr>
          <p:cNvPr id="6" name="Google Shape;400;p39">
            <a:extLst>
              <a:ext uri="{FF2B5EF4-FFF2-40B4-BE49-F238E27FC236}">
                <a16:creationId xmlns:a16="http://schemas.microsoft.com/office/drawing/2014/main" id="{578CCCC6-7C5E-4931-8A98-2828F8D3C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29912"/>
              </p:ext>
            </p:extLst>
          </p:nvPr>
        </p:nvGraphicFramePr>
        <p:xfrm>
          <a:off x="1423447" y="3245848"/>
          <a:ext cx="7307897" cy="20331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5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2620466964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2416151378"/>
                    </a:ext>
                  </a:extLst>
                </a:gridCol>
              </a:tblGrid>
              <a:tr h="76507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Defects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Samples Tested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Samples detected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Samples Not Detected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 Miter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 Miter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6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Label Damage 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07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7DE976-E08D-4932-B4BF-1583F8EA3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154446"/>
              </p:ext>
            </p:extLst>
          </p:nvPr>
        </p:nvGraphicFramePr>
        <p:xfrm>
          <a:off x="436098" y="-393058"/>
          <a:ext cx="10963374" cy="65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E6966E-0FFB-4075-B3F3-923DF8724B1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816" y="4752307"/>
            <a:ext cx="1177696" cy="1177696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F1AFC-F9D1-4E4F-8D03-BD8BA14F008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078" y="4752307"/>
            <a:ext cx="1177697" cy="1177697"/>
          </a:xfrm>
          <a:prstGeom prst="round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3F2EB2-AA5C-4D0C-880B-49C868F398B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3576" y="4752305"/>
            <a:ext cx="1177698" cy="1177698"/>
          </a:xfrm>
          <a:prstGeom prst="round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EE179-6211-45E6-BCCA-60351EB6A18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6839" y="4752305"/>
            <a:ext cx="1177699" cy="1177699"/>
          </a:xfrm>
          <a:prstGeom prst="round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0CF2154-837E-46BF-AD22-C28A5508F62F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Training Dataset </a:t>
            </a:r>
            <a:r>
              <a:rPr lang="en-US" sz="3200" dirty="0"/>
              <a:t>– For cam 3 &amp; 4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82076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37F7F2-221D-467D-BC44-00885D3C4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552" y="294085"/>
            <a:ext cx="4475662" cy="2975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34F53-6873-4C94-A1D3-1294B0563AE0}"/>
              </a:ext>
            </a:extLst>
          </p:cNvPr>
          <p:cNvSpPr txBox="1"/>
          <p:nvPr/>
        </p:nvSpPr>
        <p:spPr>
          <a:xfrm>
            <a:off x="1949579" y="-75247"/>
            <a:ext cx="161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Wrapper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88ADB4-58A0-41B7-9C35-FFB39133D42E}"/>
              </a:ext>
            </a:extLst>
          </p:cNvPr>
          <p:cNvSpPr/>
          <p:nvPr/>
        </p:nvSpPr>
        <p:spPr>
          <a:xfrm>
            <a:off x="2875716" y="1524002"/>
            <a:ext cx="688921" cy="702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17F350-9CB7-45FD-BE2F-FEAC7CEF655E}"/>
              </a:ext>
            </a:extLst>
          </p:cNvPr>
          <p:cNvCxnSpPr>
            <a:stCxn id="6" idx="6"/>
          </p:cNvCxnSpPr>
          <p:nvPr/>
        </p:nvCxnSpPr>
        <p:spPr>
          <a:xfrm flipV="1">
            <a:off x="3564637" y="1630019"/>
            <a:ext cx="1802487" cy="245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A84FD11-DA81-439D-9FB5-73F6A474698F}"/>
              </a:ext>
            </a:extLst>
          </p:cNvPr>
          <p:cNvSpPr txBox="1"/>
          <p:nvPr/>
        </p:nvSpPr>
        <p:spPr>
          <a:xfrm>
            <a:off x="5367124" y="1445353"/>
            <a:ext cx="73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turret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E35DF5-4842-4ACE-B89E-64A99CC24F16}"/>
              </a:ext>
            </a:extLst>
          </p:cNvPr>
          <p:cNvSpPr/>
          <p:nvPr/>
        </p:nvSpPr>
        <p:spPr>
          <a:xfrm>
            <a:off x="2107090" y="1709531"/>
            <a:ext cx="344556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9806CD-78A6-4798-8E94-508F1544DBD6}"/>
              </a:ext>
            </a:extLst>
          </p:cNvPr>
          <p:cNvSpPr/>
          <p:nvPr/>
        </p:nvSpPr>
        <p:spPr>
          <a:xfrm>
            <a:off x="1825256" y="1729410"/>
            <a:ext cx="258870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01DD2A-64D4-4758-8610-04A201E2463B}"/>
              </a:ext>
            </a:extLst>
          </p:cNvPr>
          <p:cNvSpPr/>
          <p:nvPr/>
        </p:nvSpPr>
        <p:spPr>
          <a:xfrm>
            <a:off x="1401676" y="1729410"/>
            <a:ext cx="41691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93BC6-A209-4280-9C07-6CD1256A547E}"/>
              </a:ext>
            </a:extLst>
          </p:cNvPr>
          <p:cNvCxnSpPr>
            <a:cxnSpLocks/>
          </p:cNvCxnSpPr>
          <p:nvPr/>
        </p:nvCxnSpPr>
        <p:spPr>
          <a:xfrm>
            <a:off x="2279368" y="2078863"/>
            <a:ext cx="330811" cy="1300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BE988A-E291-4160-B868-9300B1835CA8}"/>
              </a:ext>
            </a:extLst>
          </p:cNvPr>
          <p:cNvCxnSpPr>
            <a:cxnSpLocks/>
          </p:cNvCxnSpPr>
          <p:nvPr/>
        </p:nvCxnSpPr>
        <p:spPr>
          <a:xfrm>
            <a:off x="1948557" y="2077999"/>
            <a:ext cx="0" cy="13815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8755A4-4C30-4E92-86D2-568E541B7485}"/>
              </a:ext>
            </a:extLst>
          </p:cNvPr>
          <p:cNvCxnSpPr>
            <a:cxnSpLocks/>
          </p:cNvCxnSpPr>
          <p:nvPr/>
        </p:nvCxnSpPr>
        <p:spPr>
          <a:xfrm flipH="1">
            <a:off x="1033664" y="2070075"/>
            <a:ext cx="583588" cy="13092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0BC2338-46E7-4F1B-AF75-72DF1B85F0E1}"/>
              </a:ext>
            </a:extLst>
          </p:cNvPr>
          <p:cNvSpPr txBox="1"/>
          <p:nvPr/>
        </p:nvSpPr>
        <p:spPr>
          <a:xfrm>
            <a:off x="2621167" y="3203847"/>
            <a:ext cx="1076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heater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DB5CEC-392D-4A58-9BE9-6791BA43D3F7}"/>
              </a:ext>
            </a:extLst>
          </p:cNvPr>
          <p:cNvSpPr txBox="1"/>
          <p:nvPr/>
        </p:nvSpPr>
        <p:spPr>
          <a:xfrm>
            <a:off x="-40401" y="3203847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Stack formation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5AC40-3DBE-4176-8D09-D9150DD0C80C}"/>
              </a:ext>
            </a:extLst>
          </p:cNvPr>
          <p:cNvSpPr txBox="1"/>
          <p:nvPr/>
        </p:nvSpPr>
        <p:spPr>
          <a:xfrm>
            <a:off x="116789" y="3459540"/>
            <a:ext cx="4325158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Only available area for wrapping quality detection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46E61A-9FA3-41DE-91EE-D716B8E88D12}"/>
              </a:ext>
            </a:extLst>
          </p:cNvPr>
          <p:cNvCxnSpPr/>
          <p:nvPr/>
        </p:nvCxnSpPr>
        <p:spPr>
          <a:xfrm>
            <a:off x="6241775" y="296367"/>
            <a:ext cx="0" cy="35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A1750C-8937-4699-8DD4-B1BC0DA9E793}"/>
              </a:ext>
            </a:extLst>
          </p:cNvPr>
          <p:cNvSpPr txBox="1"/>
          <p:nvPr/>
        </p:nvSpPr>
        <p:spPr>
          <a:xfrm>
            <a:off x="8474134" y="0"/>
            <a:ext cx="164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Inside Wrapper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1B8260-516C-41C9-AE6C-D29BC67625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2110" y="422342"/>
            <a:ext cx="4170853" cy="256854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B31C2B-80E9-4C32-9B3B-C464E2CDBA13}"/>
              </a:ext>
            </a:extLst>
          </p:cNvPr>
          <p:cNvCxnSpPr>
            <a:cxnSpLocks/>
          </p:cNvCxnSpPr>
          <p:nvPr/>
        </p:nvCxnSpPr>
        <p:spPr>
          <a:xfrm>
            <a:off x="10753044" y="1525033"/>
            <a:ext cx="0" cy="15295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F2DEE61-CA46-4F08-BED1-50F34D8DEB88}"/>
              </a:ext>
            </a:extLst>
          </p:cNvPr>
          <p:cNvSpPr txBox="1"/>
          <p:nvPr/>
        </p:nvSpPr>
        <p:spPr>
          <a:xfrm>
            <a:off x="10316643" y="2990334"/>
            <a:ext cx="1076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 heater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623BA9F-9384-4224-B9CB-847D4B4AB6D8}"/>
              </a:ext>
            </a:extLst>
          </p:cNvPr>
          <p:cNvCxnSpPr>
            <a:cxnSpLocks/>
          </p:cNvCxnSpPr>
          <p:nvPr/>
        </p:nvCxnSpPr>
        <p:spPr>
          <a:xfrm>
            <a:off x="8720417" y="2408396"/>
            <a:ext cx="0" cy="6486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389BE7A-5D0D-4E21-838A-B7FBCAF04CEC}"/>
              </a:ext>
            </a:extLst>
          </p:cNvPr>
          <p:cNvSpPr txBox="1"/>
          <p:nvPr/>
        </p:nvSpPr>
        <p:spPr>
          <a:xfrm>
            <a:off x="7499685" y="3009974"/>
            <a:ext cx="2412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Guide for jamming detection &amp; also to prevent packet jumping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61C917-4821-4F60-8C54-2DD1F4797E10}"/>
              </a:ext>
            </a:extLst>
          </p:cNvPr>
          <p:cNvCxnSpPr>
            <a:cxnSpLocks/>
          </p:cNvCxnSpPr>
          <p:nvPr/>
        </p:nvCxnSpPr>
        <p:spPr>
          <a:xfrm flipH="1">
            <a:off x="7232110" y="2069357"/>
            <a:ext cx="799195" cy="10177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7BDEA09-2BA5-4211-B55B-84251823E4E4}"/>
              </a:ext>
            </a:extLst>
          </p:cNvPr>
          <p:cNvSpPr txBox="1"/>
          <p:nvPr/>
        </p:nvSpPr>
        <p:spPr>
          <a:xfrm>
            <a:off x="6242137" y="2990334"/>
            <a:ext cx="1246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Stack pusher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ABC0275-539C-4F34-83D7-0E1F723A8147}"/>
              </a:ext>
            </a:extLst>
          </p:cNvPr>
          <p:cNvSpPr/>
          <p:nvPr/>
        </p:nvSpPr>
        <p:spPr>
          <a:xfrm>
            <a:off x="9193396" y="1272209"/>
            <a:ext cx="799196" cy="1404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902E64-FDE8-48F6-A2FF-0F6A89177E8C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592994" y="2676939"/>
            <a:ext cx="399597" cy="5834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A946EC-86EE-48A1-A96C-7D408D366DFF}"/>
              </a:ext>
            </a:extLst>
          </p:cNvPr>
          <p:cNvCxnSpPr>
            <a:cxnSpLocks/>
          </p:cNvCxnSpPr>
          <p:nvPr/>
        </p:nvCxnSpPr>
        <p:spPr>
          <a:xfrm flipH="1">
            <a:off x="8733157" y="1875184"/>
            <a:ext cx="308420" cy="12119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8645AEA-EE67-4E66-9A27-07985B37FDB8}"/>
              </a:ext>
            </a:extLst>
          </p:cNvPr>
          <p:cNvSpPr txBox="1"/>
          <p:nvPr/>
        </p:nvSpPr>
        <p:spPr>
          <a:xfrm>
            <a:off x="9686249" y="3260395"/>
            <a:ext cx="2509781" cy="73866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Current camera focuses on this packet for scanning wrapping quality (only possible location)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BE7B30-5714-45EF-A4E0-875626760910}"/>
              </a:ext>
            </a:extLst>
          </p:cNvPr>
          <p:cNvSpPr txBox="1"/>
          <p:nvPr/>
        </p:nvSpPr>
        <p:spPr>
          <a:xfrm>
            <a:off x="5452171" y="3944805"/>
            <a:ext cx="16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captured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7E53E8-7BE7-4FBE-AD5F-AF10A5711A4B}"/>
              </a:ext>
            </a:extLst>
          </p:cNvPr>
          <p:cNvCxnSpPr>
            <a:cxnSpLocks/>
          </p:cNvCxnSpPr>
          <p:nvPr/>
        </p:nvCxnSpPr>
        <p:spPr>
          <a:xfrm rot="5400000">
            <a:off x="6452503" y="-1577057"/>
            <a:ext cx="0" cy="1111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1412F1B-260E-4C7E-AF57-1BD411F74F86}"/>
              </a:ext>
            </a:extLst>
          </p:cNvPr>
          <p:cNvSpPr txBox="1"/>
          <p:nvPr/>
        </p:nvSpPr>
        <p:spPr>
          <a:xfrm>
            <a:off x="5372211" y="4463862"/>
            <a:ext cx="6020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Packets here are stacked one after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makes U tab tough to be recognized even to the human eye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this setup, it is very difficult to capture U tab in the image, moreover train any model to detect this. Hence we cannot include U tab detection in our 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F5529-73C2-4DB0-8068-F23E17C84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542" y="4081669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8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10B2-0D8E-4D2E-96B0-6150A8A9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 </a:t>
            </a:r>
            <a:r>
              <a:rPr lang="en-US" sz="2800" dirty="0"/>
              <a:t>for Cam 3 and Cam 4</a:t>
            </a:r>
            <a:endParaRPr lang="en-IN" dirty="0"/>
          </a:p>
        </p:txBody>
      </p:sp>
      <p:graphicFrame>
        <p:nvGraphicFramePr>
          <p:cNvPr id="4" name="Google Shape;400;p39">
            <a:extLst>
              <a:ext uri="{FF2B5EF4-FFF2-40B4-BE49-F238E27FC236}">
                <a16:creationId xmlns:a16="http://schemas.microsoft.com/office/drawing/2014/main" id="{5B3B3293-FE32-4387-96A3-B7401E092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099446"/>
              </p:ext>
            </p:extLst>
          </p:nvPr>
        </p:nvGraphicFramePr>
        <p:xfrm>
          <a:off x="584462" y="1893736"/>
          <a:ext cx="10982226" cy="38094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8983">
                  <a:extLst>
                    <a:ext uri="{9D8B030D-6E8A-4147-A177-3AD203B41FA5}">
                      <a16:colId xmlns:a16="http://schemas.microsoft.com/office/drawing/2014/main" val="3618263179"/>
                    </a:ext>
                  </a:extLst>
                </a:gridCol>
                <a:gridCol w="1698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7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0851">
                  <a:extLst>
                    <a:ext uri="{9D8B030D-6E8A-4147-A177-3AD203B41FA5}">
                      <a16:colId xmlns:a16="http://schemas.microsoft.com/office/drawing/2014/main" val="2620466964"/>
                    </a:ext>
                  </a:extLst>
                </a:gridCol>
                <a:gridCol w="1300851">
                  <a:extLst>
                    <a:ext uri="{9D8B030D-6E8A-4147-A177-3AD203B41FA5}">
                      <a16:colId xmlns:a16="http://schemas.microsoft.com/office/drawing/2014/main" val="2416151378"/>
                    </a:ext>
                  </a:extLst>
                </a:gridCol>
                <a:gridCol w="1300851">
                  <a:extLst>
                    <a:ext uri="{9D8B030D-6E8A-4147-A177-3AD203B41FA5}">
                      <a16:colId xmlns:a16="http://schemas.microsoft.com/office/drawing/2014/main" val="2273636493"/>
                    </a:ext>
                  </a:extLst>
                </a:gridCol>
              </a:tblGrid>
              <a:tr h="119311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Camera No.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Defects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Training Dataset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     Defective            Augmented Defective     Non-Defective</a:t>
                      </a:r>
                      <a:endParaRPr sz="1200"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Validation Dataset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   </a:t>
                      </a:r>
                      <a:r>
                        <a:rPr lang="en-US" sz="1200" dirty="0"/>
                        <a:t>Defective          Non-Defective</a:t>
                      </a:r>
                      <a:endParaRPr sz="1800"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Val. Accuracy after 40 epochs</a:t>
                      </a:r>
                      <a:endParaRPr sz="1800"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819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Cam 3</a:t>
                      </a:r>
                      <a:br>
                        <a:rPr lang="en-US" dirty="0"/>
                      </a:br>
                      <a:br>
                        <a:rPr lang="en-US" dirty="0"/>
                      </a:br>
                      <a:br>
                        <a:rPr lang="en-US" dirty="0"/>
                      </a:b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Short Mitre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816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1435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3692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1.00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18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Long Mitre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613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1085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3692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1.00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18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Label Damage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378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1043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3692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1.00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1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Cam 4</a:t>
                      </a:r>
                      <a:br>
                        <a:rPr lang="en-US" dirty="0"/>
                      </a:b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E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Wrap Defect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E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122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1088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2632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60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0.983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65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EDE5-0CBC-4E90-98BB-D83A3211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Test Results </a:t>
            </a:r>
            <a:r>
              <a:rPr lang="en-US" sz="2800" dirty="0"/>
              <a:t>( </a:t>
            </a:r>
            <a:r>
              <a:rPr lang="en-US" sz="2800" dirty="0" err="1"/>
              <a:t>Goldflake</a:t>
            </a:r>
            <a:r>
              <a:rPr lang="en-US" sz="2800" dirty="0"/>
              <a:t> Superstar Blue) </a:t>
            </a:r>
            <a:endParaRPr lang="en-IN" sz="2800" dirty="0"/>
          </a:p>
        </p:txBody>
      </p:sp>
      <p:graphicFrame>
        <p:nvGraphicFramePr>
          <p:cNvPr id="3" name="Google Shape;400;p39">
            <a:extLst>
              <a:ext uri="{FF2B5EF4-FFF2-40B4-BE49-F238E27FC236}">
                <a16:creationId xmlns:a16="http://schemas.microsoft.com/office/drawing/2014/main" id="{4812172A-7F0C-4ED0-96F0-8C5B7F7D8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3595123"/>
              </p:ext>
            </p:extLst>
          </p:nvPr>
        </p:nvGraphicFramePr>
        <p:xfrm>
          <a:off x="1097281" y="2545237"/>
          <a:ext cx="9639850" cy="33718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6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5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0822">
                  <a:extLst>
                    <a:ext uri="{9D8B030D-6E8A-4147-A177-3AD203B41FA5}">
                      <a16:colId xmlns:a16="http://schemas.microsoft.com/office/drawing/2014/main" val="2620466964"/>
                    </a:ext>
                  </a:extLst>
                </a:gridCol>
                <a:gridCol w="1350822">
                  <a:extLst>
                    <a:ext uri="{9D8B030D-6E8A-4147-A177-3AD203B41FA5}">
                      <a16:colId xmlns:a16="http://schemas.microsoft.com/office/drawing/2014/main" val="2416151378"/>
                    </a:ext>
                  </a:extLst>
                </a:gridCol>
                <a:gridCol w="1350822">
                  <a:extLst>
                    <a:ext uri="{9D8B030D-6E8A-4147-A177-3AD203B41FA5}">
                      <a16:colId xmlns:a16="http://schemas.microsoft.com/office/drawing/2014/main" val="2182361431"/>
                    </a:ext>
                  </a:extLst>
                </a:gridCol>
              </a:tblGrid>
              <a:tr h="127702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Defects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Defective Predicted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Correct Defective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False Detection 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Other Defect Captured or Camera error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Non Defective Predicted 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Escapes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74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Short Mitre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141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83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32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26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58189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24</a:t>
                      </a:r>
                      <a:r>
                        <a:rPr lang="en-US" sz="1200" dirty="0"/>
                        <a:t>( training these images will eliminate this)</a:t>
                      </a:r>
                      <a:endParaRPr sz="1200"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Long Mitre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134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99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31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58179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~0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5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Label Damage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80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34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41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58230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~0</a:t>
                      </a:r>
                      <a:endParaRPr dirty="0"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5DF0C83-143E-4158-B9C0-575644F5C598}"/>
              </a:ext>
            </a:extLst>
          </p:cNvPr>
          <p:cNvSpPr txBox="1"/>
          <p:nvPr/>
        </p:nvSpPr>
        <p:spPr>
          <a:xfrm>
            <a:off x="1229255" y="2017336"/>
            <a:ext cx="649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 3 : Total packets checked 58291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037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1DB0B3B-7867-4BFB-9B89-4CF46069D1AF}"/>
              </a:ext>
            </a:extLst>
          </p:cNvPr>
          <p:cNvSpPr txBox="1"/>
          <p:nvPr/>
        </p:nvSpPr>
        <p:spPr>
          <a:xfrm>
            <a:off x="1545625" y="1295343"/>
            <a:ext cx="39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80,000 packets checked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1D3D08-213E-4897-BE50-21530916AA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83" y="3212234"/>
            <a:ext cx="1177696" cy="11776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B89602-FBDF-4CD5-9FAC-18D1C752E0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219" y="3212233"/>
            <a:ext cx="1177697" cy="1177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CBD602A-9410-49F0-BA11-15336DE54AA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714" y="1809850"/>
            <a:ext cx="1177696" cy="11776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EDE8E4A-A9C1-4E8D-90EE-5C0F4ECF70E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130" y="1809848"/>
            <a:ext cx="1177698" cy="11776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3BD697-F9B1-44C7-9C47-AA4275AF3C3F}"/>
              </a:ext>
            </a:extLst>
          </p:cNvPr>
          <p:cNvSpPr txBox="1"/>
          <p:nvPr/>
        </p:nvSpPr>
        <p:spPr>
          <a:xfrm>
            <a:off x="7053593" y="4585238"/>
            <a:ext cx="253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some detected defects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E59A92-2D10-48BA-BBB6-76DD7800EBFA}"/>
              </a:ext>
            </a:extLst>
          </p:cNvPr>
          <p:cNvSpPr txBox="1"/>
          <p:nvPr/>
        </p:nvSpPr>
        <p:spPr>
          <a:xfrm>
            <a:off x="9709493" y="2344047"/>
            <a:ext cx="2441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seam get captured as short mitre defect</a:t>
            </a:r>
          </a:p>
          <a:p>
            <a:endParaRPr lang="en-US" sz="1400" dirty="0"/>
          </a:p>
          <a:p>
            <a:r>
              <a:rPr lang="en-US" sz="1400" dirty="0"/>
              <a:t>Increasing dataset will solve the problem</a:t>
            </a:r>
            <a:endParaRPr lang="en-IN" sz="1400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3662C91-7961-4DE9-98AC-1003539D9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07515"/>
              </p:ext>
            </p:extLst>
          </p:nvPr>
        </p:nvGraphicFramePr>
        <p:xfrm>
          <a:off x="874443" y="2027426"/>
          <a:ext cx="4590855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0285">
                  <a:extLst>
                    <a:ext uri="{9D8B030D-6E8A-4147-A177-3AD203B41FA5}">
                      <a16:colId xmlns:a16="http://schemas.microsoft.com/office/drawing/2014/main" val="2768706703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234114528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466396148"/>
                    </a:ext>
                  </a:extLst>
                </a:gridCol>
              </a:tblGrid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Short Mitre Defect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Defected Predicted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Non-defective Predicted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5068"/>
                  </a:ext>
                </a:extLst>
              </a:tr>
              <a:tr h="503929">
                <a:tc>
                  <a:txBody>
                    <a:bodyPr/>
                    <a:lstStyle/>
                    <a:p>
                      <a:r>
                        <a:rPr lang="en-US" dirty="0"/>
                        <a:t>Real 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83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7038"/>
                  </a:ext>
                </a:extLst>
              </a:tr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Real Non-Defective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~80000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8455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45A0E24-BEF4-488C-9A59-657CF1A9E665}"/>
              </a:ext>
            </a:extLst>
          </p:cNvPr>
          <p:cNvSpPr/>
          <p:nvPr/>
        </p:nvSpPr>
        <p:spPr>
          <a:xfrm>
            <a:off x="1982092" y="4389930"/>
            <a:ext cx="2375555" cy="1036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False Detection : 0.04%</a:t>
            </a:r>
          </a:p>
          <a:p>
            <a:pPr algn="ctr"/>
            <a:r>
              <a:rPr lang="en-IN" dirty="0"/>
              <a:t>Accuracy : 97.64%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CC53F9-38CF-47D7-BCB3-189A84A71145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Cam 3 – Short </a:t>
            </a:r>
            <a:r>
              <a:rPr lang="en-US" sz="4000" dirty="0" err="1"/>
              <a:t>Mitre</a:t>
            </a:r>
            <a:r>
              <a:rPr lang="en-US" sz="4000" dirty="0"/>
              <a:t> Defects Results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3954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0;p27">
            <a:extLst>
              <a:ext uri="{FF2B5EF4-FFF2-40B4-BE49-F238E27FC236}">
                <a16:creationId xmlns:a16="http://schemas.microsoft.com/office/drawing/2014/main" id="{9E349A83-5F72-4945-A369-11245F77BF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6320" y="873709"/>
            <a:ext cx="10058400" cy="20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2;p27">
            <a:extLst>
              <a:ext uri="{FF2B5EF4-FFF2-40B4-BE49-F238E27FC236}">
                <a16:creationId xmlns:a16="http://schemas.microsoft.com/office/drawing/2014/main" id="{6D3909C3-5F65-47A0-97B8-F71739718F64}"/>
              </a:ext>
            </a:extLst>
          </p:cNvPr>
          <p:cNvSpPr txBox="1"/>
          <p:nvPr/>
        </p:nvSpPr>
        <p:spPr>
          <a:xfrm>
            <a:off x="76764" y="2974773"/>
            <a:ext cx="3463602" cy="40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Market Complaints Trends: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7AA614-227F-452F-888F-17805E60DE25}"/>
              </a:ext>
            </a:extLst>
          </p:cNvPr>
          <p:cNvSpPr txBox="1">
            <a:spLocks/>
          </p:cNvSpPr>
          <p:nvPr/>
        </p:nvSpPr>
        <p:spPr>
          <a:xfrm>
            <a:off x="436098" y="224466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Business Context</a:t>
            </a:r>
            <a:endParaRPr lang="en-IN" sz="4000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BCBCB97A-DB87-4AA5-8423-0DB9B5CC09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939721"/>
              </p:ext>
            </p:extLst>
          </p:nvPr>
        </p:nvGraphicFramePr>
        <p:xfrm>
          <a:off x="1" y="3380710"/>
          <a:ext cx="3881336" cy="4199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155547D-9C10-4B5C-8E27-351340C75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771462"/>
              </p:ext>
            </p:extLst>
          </p:nvPr>
        </p:nvGraphicFramePr>
        <p:xfrm>
          <a:off x="3667328" y="3458495"/>
          <a:ext cx="3365770" cy="2883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188;p27">
            <a:extLst>
              <a:ext uri="{FF2B5EF4-FFF2-40B4-BE49-F238E27FC236}">
                <a16:creationId xmlns:a16="http://schemas.microsoft.com/office/drawing/2014/main" id="{BDF9919F-E663-4B5C-ADDA-193907636128}"/>
              </a:ext>
            </a:extLst>
          </p:cNvPr>
          <p:cNvSpPr txBox="1"/>
          <p:nvPr/>
        </p:nvSpPr>
        <p:spPr>
          <a:xfrm>
            <a:off x="7124529" y="3883263"/>
            <a:ext cx="4118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Increasing share of packet related defects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latin typeface="Lato"/>
                <a:ea typeface="Lato"/>
                <a:cs typeface="Lato"/>
                <a:sym typeface="Lato"/>
              </a:rPr>
              <a:t>Possible Reasons: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Improvement on cigarette front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Increasing consumer sensitivity towards pack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61C7A-203C-4A74-AC12-2A08ED4F1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7883" y="147401"/>
            <a:ext cx="881575" cy="8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Graphic spid="6" grpId="0">
        <p:bldAsOne/>
      </p:bldGraphic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BDCF-75D5-46E5-AA67-DBFAC445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Escape rate in short mitre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1A5627-B4D8-49C5-B2FA-D4F529469F88}"/>
              </a:ext>
            </a:extLst>
          </p:cNvPr>
          <p:cNvSpPr txBox="1"/>
          <p:nvPr/>
        </p:nvSpPr>
        <p:spPr>
          <a:xfrm>
            <a:off x="1001949" y="2042809"/>
            <a:ext cx="971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Found 24 defected short mitre being detected as non-defective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446BB-14D4-45E2-81A8-EBD3522E8F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2" y="2560316"/>
            <a:ext cx="1438071" cy="1438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9F30B-978B-4C7B-BCEE-B485F109D40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1" y="4351348"/>
            <a:ext cx="1438071" cy="1438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79C70-E71B-43F7-9935-F114DD2E2EE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558" y="4351349"/>
            <a:ext cx="1438071" cy="1438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12BE8-CC4E-4BF6-9D9C-4248A04FF8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558" y="2567339"/>
            <a:ext cx="1438071" cy="14380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71879-23E1-4D88-AE39-82F5FEC3BDDB}"/>
              </a:ext>
            </a:extLst>
          </p:cNvPr>
          <p:cNvSpPr txBox="1"/>
          <p:nvPr/>
        </p:nvSpPr>
        <p:spPr>
          <a:xfrm>
            <a:off x="1857983" y="5924145"/>
            <a:ext cx="398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 of escaped short mitre defects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B4C6A-3B15-4E69-A33C-9610AF94D21A}"/>
              </a:ext>
            </a:extLst>
          </p:cNvPr>
          <p:cNvSpPr txBox="1"/>
          <p:nvPr/>
        </p:nvSpPr>
        <p:spPr>
          <a:xfrm>
            <a:off x="6202837" y="2560316"/>
            <a:ext cx="53638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Reason: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This defect needs to be treated differently than short mitre open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Classified as short mitre + open lid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Training was done without using such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Increasing the training dataset will solve this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9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A3BD697-F9B1-44C7-9C47-AA4275AF3C3F}"/>
              </a:ext>
            </a:extLst>
          </p:cNvPr>
          <p:cNvSpPr txBox="1"/>
          <p:nvPr/>
        </p:nvSpPr>
        <p:spPr>
          <a:xfrm>
            <a:off x="7213379" y="5116749"/>
            <a:ext cx="253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some detected defects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164CC-9F57-4548-93E0-661DE785EE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877" y="3709598"/>
            <a:ext cx="1177697" cy="11776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72479-049F-4704-ABB9-A0BF327D6E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4865" y="3709597"/>
            <a:ext cx="1177697" cy="1177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CD097-879F-478E-ADBA-0109F337D9F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877" y="2344048"/>
            <a:ext cx="1177698" cy="1177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B4E6B-9D30-4258-8B11-6A077A486C5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4865" y="2344047"/>
            <a:ext cx="1191399" cy="1191399"/>
          </a:xfrm>
          <a:prstGeom prst="rect">
            <a:avLst/>
          </a:prstGeom>
        </p:spPr>
      </p:pic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83948891-83D0-438F-8DB1-251DEDED3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11967"/>
              </p:ext>
            </p:extLst>
          </p:nvPr>
        </p:nvGraphicFramePr>
        <p:xfrm>
          <a:off x="874443" y="2135071"/>
          <a:ext cx="4590855" cy="192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0285">
                  <a:extLst>
                    <a:ext uri="{9D8B030D-6E8A-4147-A177-3AD203B41FA5}">
                      <a16:colId xmlns:a16="http://schemas.microsoft.com/office/drawing/2014/main" val="2768706703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234114528"/>
                    </a:ext>
                  </a:extLst>
                </a:gridCol>
                <a:gridCol w="1530285">
                  <a:extLst>
                    <a:ext uri="{9D8B030D-6E8A-4147-A177-3AD203B41FA5}">
                      <a16:colId xmlns:a16="http://schemas.microsoft.com/office/drawing/2014/main" val="3466396148"/>
                    </a:ext>
                  </a:extLst>
                </a:gridCol>
              </a:tblGrid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Long Seam Defect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Defected Predicted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Non-defective Predicted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5068"/>
                  </a:ext>
                </a:extLst>
              </a:tr>
              <a:tr h="503929">
                <a:tc>
                  <a:txBody>
                    <a:bodyPr/>
                    <a:lstStyle/>
                    <a:p>
                      <a:r>
                        <a:rPr lang="en-US" dirty="0"/>
                        <a:t>Real 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7038"/>
                  </a:ext>
                </a:extLst>
              </a:tr>
              <a:tr h="572881">
                <a:tc>
                  <a:txBody>
                    <a:bodyPr/>
                    <a:lstStyle/>
                    <a:p>
                      <a:r>
                        <a:rPr lang="en-US" dirty="0"/>
                        <a:t>Real Non-Defective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~80000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8455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8EC0076-B151-4FEC-A1B5-82A14FAC8D0C}"/>
              </a:ext>
            </a:extLst>
          </p:cNvPr>
          <p:cNvSpPr/>
          <p:nvPr/>
        </p:nvSpPr>
        <p:spPr>
          <a:xfrm>
            <a:off x="1823241" y="4404798"/>
            <a:ext cx="2533235" cy="1036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False Detection : 0.038%</a:t>
            </a:r>
          </a:p>
          <a:p>
            <a:pPr algn="ctr"/>
            <a:r>
              <a:rPr lang="en-IN" dirty="0"/>
              <a:t>Accuracy : 100%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3F64AC-AB2B-41EC-B221-4C33A5C69D3A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Cam 3 – Long </a:t>
            </a:r>
            <a:r>
              <a:rPr lang="en-US" sz="4000" dirty="0" err="1"/>
              <a:t>Mitre</a:t>
            </a:r>
            <a:r>
              <a:rPr lang="en-US" sz="4000" dirty="0"/>
              <a:t> Defects Results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9BC78-D464-47E4-8B92-867E3F68FA3F}"/>
              </a:ext>
            </a:extLst>
          </p:cNvPr>
          <p:cNvSpPr txBox="1"/>
          <p:nvPr/>
        </p:nvSpPr>
        <p:spPr>
          <a:xfrm>
            <a:off x="1545625" y="1295343"/>
            <a:ext cx="39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80,000 packets checked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566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BA3BD697-F9B1-44C7-9C47-AA4275AF3C3F}"/>
              </a:ext>
            </a:extLst>
          </p:cNvPr>
          <p:cNvSpPr txBox="1"/>
          <p:nvPr/>
        </p:nvSpPr>
        <p:spPr>
          <a:xfrm>
            <a:off x="7043697" y="4520209"/>
            <a:ext cx="253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Bottom Panel Damaged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57D8A-D670-4597-9EFF-6751C0EC55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697" y="3311933"/>
            <a:ext cx="1177698" cy="1177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A2D406-C67A-4A2A-ABA2-E5481B8DDC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202" y="3311933"/>
            <a:ext cx="1186793" cy="118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6E248-C91B-4523-B941-0DD2E517AC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1202" y="1909551"/>
            <a:ext cx="1187138" cy="1187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EC51C-7908-45B3-9E0B-41EF96190F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988" y="1909551"/>
            <a:ext cx="1187138" cy="1187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9B1A23-A31B-4669-B289-32AB793E894B}"/>
              </a:ext>
            </a:extLst>
          </p:cNvPr>
          <p:cNvSpPr txBox="1"/>
          <p:nvPr/>
        </p:nvSpPr>
        <p:spPr>
          <a:xfrm>
            <a:off x="9539544" y="2345818"/>
            <a:ext cx="25194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Label area are generally good </a:t>
            </a:r>
          </a:p>
          <a:p>
            <a:endParaRPr lang="en-US" sz="1400" dirty="0"/>
          </a:p>
          <a:p>
            <a:r>
              <a:rPr lang="en-US" sz="1400" dirty="0"/>
              <a:t>Most of time long seam defect get detected in these images</a:t>
            </a:r>
          </a:p>
          <a:p>
            <a:endParaRPr lang="en-US" sz="1400" dirty="0"/>
          </a:p>
          <a:p>
            <a:r>
              <a:rPr lang="en-US" sz="1400" dirty="0"/>
              <a:t>(Training dataset expanded to take care of this issue)</a:t>
            </a:r>
            <a:endParaRPr lang="en-IN" sz="1400" dirty="0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AB45BA2-F81D-4D0D-ABD2-2048E0A4B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36448"/>
              </p:ext>
            </p:extLst>
          </p:nvPr>
        </p:nvGraphicFramePr>
        <p:xfrm>
          <a:off x="679455" y="2042446"/>
          <a:ext cx="4820682" cy="20336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894">
                  <a:extLst>
                    <a:ext uri="{9D8B030D-6E8A-4147-A177-3AD203B41FA5}">
                      <a16:colId xmlns:a16="http://schemas.microsoft.com/office/drawing/2014/main" val="2768706703"/>
                    </a:ext>
                  </a:extLst>
                </a:gridCol>
                <a:gridCol w="1606894">
                  <a:extLst>
                    <a:ext uri="{9D8B030D-6E8A-4147-A177-3AD203B41FA5}">
                      <a16:colId xmlns:a16="http://schemas.microsoft.com/office/drawing/2014/main" val="3234114528"/>
                    </a:ext>
                  </a:extLst>
                </a:gridCol>
                <a:gridCol w="1606894">
                  <a:extLst>
                    <a:ext uri="{9D8B030D-6E8A-4147-A177-3AD203B41FA5}">
                      <a16:colId xmlns:a16="http://schemas.microsoft.com/office/drawing/2014/main" val="3466396148"/>
                    </a:ext>
                  </a:extLst>
                </a:gridCol>
              </a:tblGrid>
              <a:tr h="836587">
                <a:tc>
                  <a:txBody>
                    <a:bodyPr/>
                    <a:lstStyle/>
                    <a:p>
                      <a:r>
                        <a:rPr lang="en-US" dirty="0"/>
                        <a:t>Label Damage Defect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Defected Predicted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Non-defective Predicted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5068"/>
                  </a:ext>
                </a:extLst>
              </a:tr>
              <a:tr h="556957">
                <a:tc>
                  <a:txBody>
                    <a:bodyPr/>
                    <a:lstStyle/>
                    <a:p>
                      <a:r>
                        <a:rPr lang="en-US" dirty="0"/>
                        <a:t>Real 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97038"/>
                  </a:ext>
                </a:extLst>
              </a:tr>
              <a:tr h="556957">
                <a:tc>
                  <a:txBody>
                    <a:bodyPr/>
                    <a:lstStyle/>
                    <a:p>
                      <a:r>
                        <a:rPr lang="en-US" dirty="0"/>
                        <a:t>Real Non-Defective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~80000</a:t>
                      </a:r>
                      <a:endParaRPr lang="en-IN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8455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9274FEE6-DDF7-4680-A672-E1B4A57502BA}"/>
              </a:ext>
            </a:extLst>
          </p:cNvPr>
          <p:cNvSpPr/>
          <p:nvPr/>
        </p:nvSpPr>
        <p:spPr>
          <a:xfrm>
            <a:off x="1823178" y="4389500"/>
            <a:ext cx="2533235" cy="59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False Detection : 0.05%</a:t>
            </a:r>
          </a:p>
          <a:p>
            <a:pPr algn="ctr"/>
            <a:r>
              <a:rPr lang="en-IN" dirty="0"/>
              <a:t>Accuracy : 100%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74D4A-8E88-4640-9A56-D256CE48AE25}"/>
              </a:ext>
            </a:extLst>
          </p:cNvPr>
          <p:cNvSpPr/>
          <p:nvPr/>
        </p:nvSpPr>
        <p:spPr>
          <a:xfrm>
            <a:off x="617440" y="5252905"/>
            <a:ext cx="4898167" cy="886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Shock Test of Label Print Missing predicted 79 detected images out of which 77 were correct prediction </a:t>
            </a:r>
            <a:endParaRPr lang="en-IN" dirty="0"/>
          </a:p>
        </p:txBody>
      </p:sp>
      <p:pic>
        <p:nvPicPr>
          <p:cNvPr id="15" name="image14.png">
            <a:extLst>
              <a:ext uri="{FF2B5EF4-FFF2-40B4-BE49-F238E27FC236}">
                <a16:creationId xmlns:a16="http://schemas.microsoft.com/office/drawing/2014/main" id="{D4048369-7643-44B5-A1EF-C4F4B14AE874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033988" y="5135729"/>
            <a:ext cx="1187138" cy="1120612"/>
          </a:xfrm>
          <a:prstGeom prst="rect">
            <a:avLst/>
          </a:prstGeom>
          <a:ln/>
        </p:spPr>
      </p:pic>
      <p:pic>
        <p:nvPicPr>
          <p:cNvPr id="16" name="image14.png">
            <a:extLst>
              <a:ext uri="{FF2B5EF4-FFF2-40B4-BE49-F238E27FC236}">
                <a16:creationId xmlns:a16="http://schemas.microsoft.com/office/drawing/2014/main" id="{F66774BD-A726-4F92-B263-1E79890420BE}"/>
              </a:ext>
            </a:extLst>
          </p:cNvPr>
          <p:cNvPicPr/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542439" y="5135728"/>
            <a:ext cx="1187138" cy="1120612"/>
          </a:xfrm>
          <a:prstGeom prst="rect">
            <a:avLst/>
          </a:prstGeom>
          <a:ln/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65FFAFB-3C70-49C4-84F2-05236E6AC280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Cam 3 – Bottom Panel Defects Results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F9444-D5E7-453B-AD59-918E262B6420}"/>
              </a:ext>
            </a:extLst>
          </p:cNvPr>
          <p:cNvSpPr txBox="1"/>
          <p:nvPr/>
        </p:nvSpPr>
        <p:spPr>
          <a:xfrm>
            <a:off x="1545625" y="1295343"/>
            <a:ext cx="391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 80,000 packets checked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4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3E37AF-0274-4239-8F04-1E6674007BE2}"/>
              </a:ext>
            </a:extLst>
          </p:cNvPr>
          <p:cNvSpPr txBox="1"/>
          <p:nvPr/>
        </p:nvSpPr>
        <p:spPr>
          <a:xfrm>
            <a:off x="645735" y="1318986"/>
            <a:ext cx="10624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captured has very low difference between non-defected or defected wrap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severe cases where product has sufficient differentiation in image is trained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Captured 13 defective images in 1,00,000 packets checked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28E45-4283-4196-A345-E86E499BB2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146" y="3249689"/>
            <a:ext cx="1582918" cy="158291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D5FD58-085C-4875-B5C9-11DBDE34B91C}"/>
              </a:ext>
            </a:extLst>
          </p:cNvPr>
          <p:cNvSpPr/>
          <p:nvPr/>
        </p:nvSpPr>
        <p:spPr>
          <a:xfrm>
            <a:off x="4442671" y="5144719"/>
            <a:ext cx="2677211" cy="5291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Defective images captured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A66904-3C30-431B-8E4B-F24096D585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813" y="3249689"/>
            <a:ext cx="1582918" cy="15829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0896A-34FA-4546-A4C2-A373B9638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80" y="3249688"/>
            <a:ext cx="1582919" cy="15829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79F16C-3F29-40FA-9175-7F4A57B98169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Cam 4 – Wrap Damage Defects Results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16151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D1B6BC-865C-4C8A-98FC-A9F42E3C48A2}"/>
              </a:ext>
            </a:extLst>
          </p:cNvPr>
          <p:cNvSpPr txBox="1"/>
          <p:nvPr/>
        </p:nvSpPr>
        <p:spPr>
          <a:xfrm>
            <a:off x="3844790" y="3837589"/>
            <a:ext cx="248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Bottom Damage at Corner</a:t>
            </a:r>
          </a:p>
          <a:p>
            <a:pPr algn="ctr"/>
            <a:r>
              <a:rPr lang="en-US" dirty="0"/>
              <a:t> New type of damage identified</a:t>
            </a:r>
            <a:endParaRPr lang="en-IN" dirty="0"/>
          </a:p>
        </p:txBody>
      </p:sp>
      <p:pic>
        <p:nvPicPr>
          <p:cNvPr id="7" name="image15.png">
            <a:extLst>
              <a:ext uri="{FF2B5EF4-FFF2-40B4-BE49-F238E27FC236}">
                <a16:creationId xmlns:a16="http://schemas.microsoft.com/office/drawing/2014/main" id="{9C43FD57-91F2-41FF-8C9B-BC3CE7A05262}"/>
              </a:ext>
            </a:extLst>
          </p:cNvPr>
          <p:cNvPicPr/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74164" y="1892458"/>
            <a:ext cx="2021836" cy="1796610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474EF-C91E-4730-B987-EB74A500E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0" y="1869674"/>
            <a:ext cx="3008065" cy="1819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1F34C-3884-4B8D-8EED-9E6F815E8BD6}"/>
              </a:ext>
            </a:extLst>
          </p:cNvPr>
          <p:cNvSpPr txBox="1"/>
          <p:nvPr/>
        </p:nvSpPr>
        <p:spPr>
          <a:xfrm>
            <a:off x="696904" y="3920062"/>
            <a:ext cx="2413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Open Lid (both short mitre open)</a:t>
            </a:r>
            <a:br>
              <a:rPr lang="en-US" dirty="0"/>
            </a:br>
            <a:r>
              <a:rPr lang="en-US" dirty="0"/>
              <a:t>Spotted in test run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614D6A-7541-40B4-B3CD-D951D8E5F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930" y="1555467"/>
            <a:ext cx="2133600" cy="213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CEED7-04BF-4DBD-BAAC-892D2FCEDD74}"/>
              </a:ext>
            </a:extLst>
          </p:cNvPr>
          <p:cNvSpPr txBox="1"/>
          <p:nvPr/>
        </p:nvSpPr>
        <p:spPr>
          <a:xfrm>
            <a:off x="6649930" y="38385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Reverse Packet in Wrapper 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B5DC1-E354-4B3E-A589-75525ADDD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386" y="1893250"/>
            <a:ext cx="1795817" cy="1795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6A9D5-040E-44C0-B4D8-597BB61F57D6}"/>
              </a:ext>
            </a:extLst>
          </p:cNvPr>
          <p:cNvSpPr txBox="1"/>
          <p:nvPr/>
        </p:nvSpPr>
        <p:spPr>
          <a:xfrm>
            <a:off x="9145003" y="3828163"/>
            <a:ext cx="24805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Defective Long seam blocks the view of short mitre and sometimes detected as short mitre defective</a:t>
            </a:r>
          </a:p>
          <a:p>
            <a:pPr algn="ctr"/>
            <a:r>
              <a:rPr lang="en-US" sz="1600" dirty="0"/>
              <a:t>More training set needed</a:t>
            </a:r>
            <a:endParaRPr lang="en-IN" sz="16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59A2829-24D1-4DC6-AC39-B3EA4079554B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New Learnings </a:t>
            </a:r>
            <a:r>
              <a:rPr lang="en-US" sz="3200" dirty="0"/>
              <a:t>from Test Runs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35333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08D72D-BEE0-40A1-94AD-46BDF089B5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6955" y="4268408"/>
            <a:ext cx="1450758" cy="1450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BD7E7-4CB8-4EE7-B1BB-D9623412B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810" y="4268408"/>
            <a:ext cx="1450758" cy="14507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034BF6-EC17-4FED-AE5B-4C314A2DBBB4}"/>
              </a:ext>
            </a:extLst>
          </p:cNvPr>
          <p:cNvSpPr/>
          <p:nvPr/>
        </p:nvSpPr>
        <p:spPr>
          <a:xfrm>
            <a:off x="5243917" y="3480109"/>
            <a:ext cx="1704166" cy="2234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Good Captured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E12BF-BC9A-4FEB-9164-80CBB85A49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100" y="4268408"/>
            <a:ext cx="1450758" cy="1450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8C8FB-A598-4516-880D-ED5E162A0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4288" y="4268408"/>
            <a:ext cx="1450758" cy="145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6F6E0-864C-4BA9-826C-16D3BA0CC6C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476" y="4268408"/>
            <a:ext cx="1450758" cy="145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67757-556A-4B91-B006-4EF4BE8078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2992" y="1467294"/>
            <a:ext cx="1450759" cy="1450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89E0F-D5EC-4D11-8A7E-D638B2C0008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250" y="1464467"/>
            <a:ext cx="1450759" cy="145075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EEEB2DD-9DA3-414B-994F-93EE12B5D53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Cam 4 Results Examples </a:t>
            </a:r>
            <a:endParaRPr lang="en-IN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1A76E-2394-45FD-83CC-3D0EB7870376}"/>
              </a:ext>
            </a:extLst>
          </p:cNvPr>
          <p:cNvSpPr/>
          <p:nvPr/>
        </p:nvSpPr>
        <p:spPr>
          <a:xfrm>
            <a:off x="5372335" y="5849540"/>
            <a:ext cx="1508289" cy="241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Bad Captured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51A999-7AAA-4CED-9051-91B2986D4B4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003" y="1457143"/>
            <a:ext cx="1450759" cy="145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8C1CD-D862-4292-9DFC-5CB51029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employing Machine Vision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F4600-92C7-4B50-B2D6-124BB186E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Guidance:</a:t>
            </a:r>
          </a:p>
          <a:p>
            <a:pPr lvl="1"/>
            <a:r>
              <a:rPr lang="en-US" dirty="0"/>
              <a:t>Locate position and orientation of a part,</a:t>
            </a:r>
            <a:br>
              <a:rPr lang="en-US" dirty="0"/>
            </a:br>
            <a:r>
              <a:rPr lang="en-US" dirty="0"/>
              <a:t>compare it to a specified tolerance, and </a:t>
            </a:r>
            <a:br>
              <a:rPr lang="en-US" dirty="0"/>
            </a:br>
            <a:r>
              <a:rPr lang="en-US" dirty="0"/>
              <a:t>ensure proper assembly</a:t>
            </a:r>
          </a:p>
          <a:p>
            <a:r>
              <a:rPr lang="en-IN" dirty="0"/>
              <a:t>Identification:</a:t>
            </a:r>
          </a:p>
          <a:p>
            <a:pPr lvl="1"/>
            <a:r>
              <a:rPr lang="en-US" dirty="0"/>
              <a:t>Part identification and recognition reads data</a:t>
            </a:r>
            <a:br>
              <a:rPr lang="en-US" dirty="0"/>
            </a:br>
            <a:r>
              <a:rPr lang="en-US" dirty="0"/>
              <a:t>matrix codes</a:t>
            </a:r>
          </a:p>
          <a:p>
            <a:r>
              <a:rPr lang="en-US" dirty="0" err="1"/>
              <a:t>Guaging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Calculates the distances between two or more </a:t>
            </a:r>
            <a:br>
              <a:rPr lang="en-US" dirty="0"/>
            </a:br>
            <a:r>
              <a:rPr lang="en-US" dirty="0"/>
              <a:t>points specifying tolerance levels</a:t>
            </a:r>
          </a:p>
          <a:p>
            <a:r>
              <a:rPr lang="en-US" dirty="0"/>
              <a:t>Inspection:</a:t>
            </a:r>
          </a:p>
          <a:p>
            <a:pPr lvl="1"/>
            <a:r>
              <a:rPr lang="en-US" dirty="0"/>
              <a:t>inspection detects defects, contaminants,</a:t>
            </a:r>
            <a:br>
              <a:rPr lang="en-US" dirty="0"/>
            </a:br>
            <a:r>
              <a:rPr lang="en-US" dirty="0"/>
              <a:t>functional flaws, and other irregularities </a:t>
            </a:r>
            <a:br>
              <a:rPr lang="en-US" dirty="0"/>
            </a:br>
            <a:r>
              <a:rPr lang="en-US" dirty="0"/>
              <a:t>in manufactured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D1E81-BEAD-475F-A69D-77BF0D5C53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588" y="1845734"/>
            <a:ext cx="1991620" cy="1824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58982-082C-4641-B298-72A2AD42BE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208" y="2787280"/>
            <a:ext cx="2243467" cy="1658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5A92DF-1226-4AFE-B922-72CE331BE68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657" y="3687473"/>
            <a:ext cx="1866949" cy="1550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C36A7-A30C-442E-9BB3-206BD8BF58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8521" y="4499981"/>
            <a:ext cx="1693211" cy="16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12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2E73-0F5B-4A19-A7AC-37EF1B2B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339B2-B284-4611-93CE-5E9AC04C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MRP Check : </a:t>
            </a:r>
            <a:br>
              <a:rPr lang="en-US" dirty="0"/>
            </a:br>
            <a:r>
              <a:rPr lang="en-US" dirty="0"/>
              <a:t>	OCR Check is responding 48% of the time </a:t>
            </a:r>
            <a:br>
              <a:rPr lang="en-US" dirty="0"/>
            </a:br>
            <a:r>
              <a:rPr lang="en-US" dirty="0"/>
              <a:t>	Accuracy of OCR affected by skewed angle of camera feed</a:t>
            </a:r>
            <a:br>
              <a:rPr lang="en-US" dirty="0"/>
            </a:br>
            <a:r>
              <a:rPr lang="en-US" dirty="0"/>
              <a:t>	Custom Train Simpler OCR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TOR Presence and Position Check:</a:t>
            </a:r>
            <a:br>
              <a:rPr lang="en-US" dirty="0"/>
            </a:br>
            <a:r>
              <a:rPr lang="en-US" dirty="0"/>
              <a:t>	Diffused Lighting Needed</a:t>
            </a:r>
            <a:br>
              <a:rPr lang="en-US" dirty="0"/>
            </a:br>
            <a:r>
              <a:rPr lang="en-US" dirty="0"/>
              <a:t>	Similar case as PCT Vision System</a:t>
            </a:r>
            <a:br>
              <a:rPr lang="en-US" dirty="0"/>
            </a:br>
            <a:r>
              <a:rPr lang="en-US" dirty="0"/>
              <a:t>	Use conventional techniques (hue check)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10ADB-A01C-4D4C-92F7-13699093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8" y="3602144"/>
            <a:ext cx="1895475" cy="2266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2458A3-C371-47B9-B4D6-C6AE4E0FC801}"/>
              </a:ext>
            </a:extLst>
          </p:cNvPr>
          <p:cNvSpPr/>
          <p:nvPr/>
        </p:nvSpPr>
        <p:spPr>
          <a:xfrm>
            <a:off x="8618012" y="4298623"/>
            <a:ext cx="1789179" cy="10558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types of lighting arrangement to be tested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172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6AEDC9-169F-4467-A4A6-887C8FF2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4445"/>
              </p:ext>
            </p:extLst>
          </p:nvPr>
        </p:nvGraphicFramePr>
        <p:xfrm>
          <a:off x="348792" y="829561"/>
          <a:ext cx="11519554" cy="5193738"/>
        </p:xfrm>
        <a:graphic>
          <a:graphicData uri="http://schemas.openxmlformats.org/drawingml/2006/table">
            <a:tbl>
              <a:tblPr/>
              <a:tblGrid>
                <a:gridCol w="662806">
                  <a:extLst>
                    <a:ext uri="{9D8B030D-6E8A-4147-A177-3AD203B41FA5}">
                      <a16:colId xmlns:a16="http://schemas.microsoft.com/office/drawing/2014/main" val="2947455563"/>
                    </a:ext>
                  </a:extLst>
                </a:gridCol>
                <a:gridCol w="2134232">
                  <a:extLst>
                    <a:ext uri="{9D8B030D-6E8A-4147-A177-3AD203B41FA5}">
                      <a16:colId xmlns:a16="http://schemas.microsoft.com/office/drawing/2014/main" val="3805057795"/>
                    </a:ext>
                  </a:extLst>
                </a:gridCol>
                <a:gridCol w="4533588">
                  <a:extLst>
                    <a:ext uri="{9D8B030D-6E8A-4147-A177-3AD203B41FA5}">
                      <a16:colId xmlns:a16="http://schemas.microsoft.com/office/drawing/2014/main" val="3643622930"/>
                    </a:ext>
                  </a:extLst>
                </a:gridCol>
                <a:gridCol w="2187258">
                  <a:extLst>
                    <a:ext uri="{9D8B030D-6E8A-4147-A177-3AD203B41FA5}">
                      <a16:colId xmlns:a16="http://schemas.microsoft.com/office/drawing/2014/main" val="380588671"/>
                    </a:ext>
                  </a:extLst>
                </a:gridCol>
                <a:gridCol w="1060488">
                  <a:extLst>
                    <a:ext uri="{9D8B030D-6E8A-4147-A177-3AD203B41FA5}">
                      <a16:colId xmlns:a16="http://schemas.microsoft.com/office/drawing/2014/main" val="2546386142"/>
                    </a:ext>
                  </a:extLst>
                </a:gridCol>
                <a:gridCol w="941182">
                  <a:extLst>
                    <a:ext uri="{9D8B030D-6E8A-4147-A177-3AD203B41FA5}">
                      <a16:colId xmlns:a16="http://schemas.microsoft.com/office/drawing/2014/main" val="3529965111"/>
                    </a:ext>
                  </a:extLst>
                </a:gridCol>
              </a:tblGrid>
              <a:tr h="27192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Workstation Configuration for Pack vision system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92621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 No. </a:t>
                      </a:r>
                    </a:p>
                  </a:txBody>
                  <a:tcPr marL="6818" marR="6818" marT="681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Description/Part no.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UOM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price 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price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16243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Intel Core I7-9700K, SocketLGA1151, 8 core 8 threads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38775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38775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054676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Mother Board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Asus Prime Z390M plus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501263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16x2 - 32GB DD4 3200Mhz, Corsair vengence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860028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 GB EVO M.2 Samsung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04531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HDD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TB WD blue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38532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RTX 2080 Ti OC 11GB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900368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Supply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CORSAIR CX 750 , 80 Plus bronze certified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51381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Card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Dlink DGS1008G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89048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Monitor, Keyboard, Mouse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155535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Cabinet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Cooler Master MasterBox CM694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11848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11848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17747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Vision System VCXG IMX249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19374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Lens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Tamron 12mm 1/1.2" F/2.0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248246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Shielded cable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22631 shielded cable 5.0M for camera power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124422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Ethernet cable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Gigabit ethernet interface CAT7 - 6M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144043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LED lighting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24V dc LED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896428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PLC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Micrologics 1400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35000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32957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Trigger Sensors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GTB6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6237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12474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792838"/>
                  </a:ext>
                </a:extLst>
              </a:tr>
              <a:tr h="271924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818" marR="6818" marT="681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690277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31556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586086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417680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Work Station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41892"/>
                  </a:ext>
                </a:extLst>
              </a:tr>
              <a:tr h="2105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Camera and accessories</a:t>
                      </a: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18" marR="6818" marT="681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450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83222A-0B9F-442F-8A88-43D7CF1ACC43}"/>
              </a:ext>
            </a:extLst>
          </p:cNvPr>
          <p:cNvSpPr txBox="1"/>
          <p:nvPr/>
        </p:nvSpPr>
        <p:spPr>
          <a:xfrm>
            <a:off x="6108569" y="5454315"/>
            <a:ext cx="588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Database maintenance server &amp; dashboarding cost : ~2 lakhs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014F11-AFEC-4CBE-A5C6-3A2E64713870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Workstation Costing Details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95809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589448E-0DDE-4389-BE6C-7357913D2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328128"/>
              </p:ext>
            </p:extLst>
          </p:nvPr>
        </p:nvGraphicFramePr>
        <p:xfrm>
          <a:off x="1555424" y="103695"/>
          <a:ext cx="9304254" cy="6080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219D9C-E831-42B4-8EB3-E9F8F4231E1E}"/>
              </a:ext>
            </a:extLst>
          </p:cNvPr>
          <p:cNvSpPr txBox="1"/>
          <p:nvPr/>
        </p:nvSpPr>
        <p:spPr>
          <a:xfrm>
            <a:off x="0" y="1265987"/>
            <a:ext cx="311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Less computation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Specific use case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4EF99-2D32-454C-A1A5-D25EEF7B5370}"/>
              </a:ext>
            </a:extLst>
          </p:cNvPr>
          <p:cNvSpPr txBox="1"/>
          <p:nvPr/>
        </p:nvSpPr>
        <p:spPr>
          <a:xfrm>
            <a:off x="9257122" y="1265987"/>
            <a:ext cx="3110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Computation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 use case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Cost of development</a:t>
            </a:r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1962E3-3421-404A-85E1-1DD1E9FDC1AD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Decision Map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8020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1B63-2D0C-4B0C-9B3A-C71B07A3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Approach Brief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D4552-5FFD-4321-8305-D392BB0BC5DF}"/>
              </a:ext>
            </a:extLst>
          </p:cNvPr>
          <p:cNvSpPr txBox="1"/>
          <p:nvPr/>
        </p:nvSpPr>
        <p:spPr>
          <a:xfrm>
            <a:off x="243525" y="3945862"/>
            <a:ext cx="1357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a typeface="Lato"/>
                <a:cs typeface="Lato"/>
                <a:sym typeface="Lato"/>
              </a:rPr>
              <a:t>Analyzing pack vision system infrastructure &amp; model used; gain understanding on image analytics</a:t>
            </a:r>
          </a:p>
          <a:p>
            <a:endParaRPr lang="en-IN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9C783-9B93-4DF7-8A41-A3FA0BA7F890}"/>
              </a:ext>
            </a:extLst>
          </p:cNvPr>
          <p:cNvSpPr txBox="1"/>
          <p:nvPr/>
        </p:nvSpPr>
        <p:spPr>
          <a:xfrm>
            <a:off x="1915212" y="3945863"/>
            <a:ext cx="135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ea typeface="Lato"/>
                <a:cs typeface="Lato"/>
                <a:sym typeface="Lato"/>
              </a:rPr>
              <a:t>Studying various ML models suitable to use case &amp; intricacies involved via various research papers &amp; online repositories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124E3-754A-44DA-9002-C104C575268A}"/>
              </a:ext>
            </a:extLst>
          </p:cNvPr>
          <p:cNvSpPr txBox="1"/>
          <p:nvPr/>
        </p:nvSpPr>
        <p:spPr>
          <a:xfrm>
            <a:off x="3685881" y="3945863"/>
            <a:ext cx="1352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Develop an algorithm based on using non-defective images and checking accuracy parameters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60D2C6-AD8E-4711-B2C9-FC35AF69B317}"/>
              </a:ext>
            </a:extLst>
          </p:cNvPr>
          <p:cNvSpPr txBox="1"/>
          <p:nvPr/>
        </p:nvSpPr>
        <p:spPr>
          <a:xfrm>
            <a:off x="5352854" y="3945864"/>
            <a:ext cx="1352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a typeface="Lato"/>
                <a:cs typeface="Lato"/>
                <a:sym typeface="Lato"/>
              </a:rPr>
              <a:t>Developing new interface code to generalize system for scalability &amp; minimizing vendor dependability</a:t>
            </a:r>
          </a:p>
          <a:p>
            <a:endParaRPr lang="en-IN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00FF92-ED2F-46DD-809A-0818D4D30B76}"/>
              </a:ext>
            </a:extLst>
          </p:cNvPr>
          <p:cNvSpPr txBox="1"/>
          <p:nvPr/>
        </p:nvSpPr>
        <p:spPr>
          <a:xfrm>
            <a:off x="7172227" y="3945864"/>
            <a:ext cx="1352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Use a different algorithm for better training and achieve higher accuracy and less false detection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9663D-1A77-49E1-AA22-1B1CD552615D}"/>
              </a:ext>
            </a:extLst>
          </p:cNvPr>
          <p:cNvSpPr txBox="1"/>
          <p:nvPr/>
        </p:nvSpPr>
        <p:spPr>
          <a:xfrm>
            <a:off x="8991600" y="3945864"/>
            <a:ext cx="1357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Retrain the model after having new insights in kind of defects that might escape and falsely detected packets as defective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1D5E37-75F5-42FA-9A27-EDA386278E49}"/>
              </a:ext>
            </a:extLst>
          </p:cNvPr>
          <p:cNvSpPr txBox="1"/>
          <p:nvPr/>
        </p:nvSpPr>
        <p:spPr>
          <a:xfrm>
            <a:off x="10686983" y="4638359"/>
            <a:ext cx="1357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Optimize the code for shop floor testing and </a:t>
            </a:r>
            <a:r>
              <a:rPr lang="en-US" sz="1200" dirty="0"/>
              <a:t>Final Training codes are developed for easy future replication and scalability</a:t>
            </a:r>
            <a:endParaRPr lang="en-IN" sz="1200" dirty="0"/>
          </a:p>
          <a:p>
            <a:endParaRPr lang="en-IN" sz="12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66545D0-5B2B-4475-86C7-70001593E228}"/>
              </a:ext>
            </a:extLst>
          </p:cNvPr>
          <p:cNvSpPr/>
          <p:nvPr/>
        </p:nvSpPr>
        <p:spPr>
          <a:xfrm>
            <a:off x="-7773" y="1527141"/>
            <a:ext cx="12191999" cy="3233395"/>
          </a:xfrm>
          <a:prstGeom prst="rightArrow">
            <a:avLst/>
          </a:prstGeom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3E67F0-D082-487E-BD39-8A1CB7DA3A2C}"/>
              </a:ext>
            </a:extLst>
          </p:cNvPr>
          <p:cNvGrpSpPr/>
          <p:nvPr/>
        </p:nvGrpSpPr>
        <p:grpSpPr>
          <a:xfrm>
            <a:off x="199451" y="2497160"/>
            <a:ext cx="1637025" cy="1293358"/>
            <a:chOff x="7773" y="970018"/>
            <a:chExt cx="1637025" cy="129335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52CCC8F-AA3B-413D-BA64-D41E411F7704}"/>
                </a:ext>
              </a:extLst>
            </p:cNvPr>
            <p:cNvSpPr/>
            <p:nvPr/>
          </p:nvSpPr>
          <p:spPr>
            <a:xfrm>
              <a:off x="7773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BF9929ED-514A-403C-90A9-C87704B921FA}"/>
                </a:ext>
              </a:extLst>
            </p:cNvPr>
            <p:cNvSpPr txBox="1"/>
            <p:nvPr/>
          </p:nvSpPr>
          <p:spPr>
            <a:xfrm>
              <a:off x="70910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800" kern="1200" dirty="0"/>
                <a:t>Understanding Vendor’s Model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8B9BEE-9120-40F6-93D1-21DC8FFF0A0B}"/>
              </a:ext>
            </a:extLst>
          </p:cNvPr>
          <p:cNvGrpSpPr/>
          <p:nvPr/>
        </p:nvGrpSpPr>
        <p:grpSpPr>
          <a:xfrm>
            <a:off x="1924076" y="2497160"/>
            <a:ext cx="1637025" cy="1293358"/>
            <a:chOff x="1732398" y="970018"/>
            <a:chExt cx="1637025" cy="129335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70165D2-DD49-4E3D-96F2-5CB2CCF27F65}"/>
                </a:ext>
              </a:extLst>
            </p:cNvPr>
            <p:cNvSpPr/>
            <p:nvPr/>
          </p:nvSpPr>
          <p:spPr>
            <a:xfrm>
              <a:off x="1732398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6">
              <a:extLst>
                <a:ext uri="{FF2B5EF4-FFF2-40B4-BE49-F238E27FC236}">
                  <a16:creationId xmlns:a16="http://schemas.microsoft.com/office/drawing/2014/main" id="{5AFBE746-80D3-4895-B439-10A261FFAF6A}"/>
                </a:ext>
              </a:extLst>
            </p:cNvPr>
            <p:cNvSpPr txBox="1"/>
            <p:nvPr/>
          </p:nvSpPr>
          <p:spPr>
            <a:xfrm>
              <a:off x="1795535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800" kern="1200" dirty="0"/>
                <a:t>Literature Survey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1CEBD2-9A2C-4FB4-BC54-9E2BE9AE5D99}"/>
              </a:ext>
            </a:extLst>
          </p:cNvPr>
          <p:cNvGrpSpPr/>
          <p:nvPr/>
        </p:nvGrpSpPr>
        <p:grpSpPr>
          <a:xfrm>
            <a:off x="3648701" y="2497160"/>
            <a:ext cx="1637025" cy="1293358"/>
            <a:chOff x="3457023" y="970018"/>
            <a:chExt cx="1637025" cy="129335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A4BBC1-B451-4226-9000-66A2CB2C135C}"/>
                </a:ext>
              </a:extLst>
            </p:cNvPr>
            <p:cNvSpPr/>
            <p:nvPr/>
          </p:nvSpPr>
          <p:spPr>
            <a:xfrm>
              <a:off x="3457023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1364F22F-8090-494F-BACD-9E68CE1468F4}"/>
                </a:ext>
              </a:extLst>
            </p:cNvPr>
            <p:cNvSpPr txBox="1"/>
            <p:nvPr/>
          </p:nvSpPr>
          <p:spPr>
            <a:xfrm>
              <a:off x="3520160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Unsupervised learning approach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9B79EF-283D-4C71-8014-C238AED85422}"/>
              </a:ext>
            </a:extLst>
          </p:cNvPr>
          <p:cNvGrpSpPr/>
          <p:nvPr/>
        </p:nvGrpSpPr>
        <p:grpSpPr>
          <a:xfrm>
            <a:off x="5373326" y="2497160"/>
            <a:ext cx="1637025" cy="1293358"/>
            <a:chOff x="5181648" y="970018"/>
            <a:chExt cx="1637025" cy="129335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93E3D39-B1B0-454C-94FF-FC7C97F770D4}"/>
                </a:ext>
              </a:extLst>
            </p:cNvPr>
            <p:cNvSpPr/>
            <p:nvPr/>
          </p:nvSpPr>
          <p:spPr>
            <a:xfrm>
              <a:off x="5181648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ectangle: Rounded Corners 10">
              <a:extLst>
                <a:ext uri="{FF2B5EF4-FFF2-40B4-BE49-F238E27FC236}">
                  <a16:creationId xmlns:a16="http://schemas.microsoft.com/office/drawing/2014/main" id="{C7EBFB87-F945-4E49-BE93-7B3D84B7F960}"/>
                </a:ext>
              </a:extLst>
            </p:cNvPr>
            <p:cNvSpPr txBox="1"/>
            <p:nvPr/>
          </p:nvSpPr>
          <p:spPr>
            <a:xfrm>
              <a:off x="5244785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Code Interfacing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1F5675-C73C-424B-B089-C543F5F8E672}"/>
              </a:ext>
            </a:extLst>
          </p:cNvPr>
          <p:cNvGrpSpPr/>
          <p:nvPr/>
        </p:nvGrpSpPr>
        <p:grpSpPr>
          <a:xfrm>
            <a:off x="7097951" y="2497160"/>
            <a:ext cx="1637025" cy="1293358"/>
            <a:chOff x="6906273" y="970018"/>
            <a:chExt cx="1637025" cy="129335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BA5F277-EBC6-434C-972A-36EF9A2495D6}"/>
                </a:ext>
              </a:extLst>
            </p:cNvPr>
            <p:cNvSpPr/>
            <p:nvPr/>
          </p:nvSpPr>
          <p:spPr>
            <a:xfrm>
              <a:off x="6906273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ectangle: Rounded Corners 12">
              <a:extLst>
                <a:ext uri="{FF2B5EF4-FFF2-40B4-BE49-F238E27FC236}">
                  <a16:creationId xmlns:a16="http://schemas.microsoft.com/office/drawing/2014/main" id="{DB8AAAB7-0000-4E0A-B058-3ED60B91EDFE}"/>
                </a:ext>
              </a:extLst>
            </p:cNvPr>
            <p:cNvSpPr txBox="1"/>
            <p:nvPr/>
          </p:nvSpPr>
          <p:spPr>
            <a:xfrm>
              <a:off x="6969410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Supervised learning approach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A703B7-DEAF-4A70-B2F8-735B8ECFB5DC}"/>
              </a:ext>
            </a:extLst>
          </p:cNvPr>
          <p:cNvGrpSpPr/>
          <p:nvPr/>
        </p:nvGrpSpPr>
        <p:grpSpPr>
          <a:xfrm>
            <a:off x="8822576" y="2497160"/>
            <a:ext cx="1637025" cy="1293358"/>
            <a:chOff x="8630898" y="970018"/>
            <a:chExt cx="1637025" cy="1293358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0BDBF29-C89E-4371-A777-6168FAE584DE}"/>
                </a:ext>
              </a:extLst>
            </p:cNvPr>
            <p:cNvSpPr/>
            <p:nvPr/>
          </p:nvSpPr>
          <p:spPr>
            <a:xfrm>
              <a:off x="8630898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ectangle: Rounded Corners 14">
              <a:extLst>
                <a:ext uri="{FF2B5EF4-FFF2-40B4-BE49-F238E27FC236}">
                  <a16:creationId xmlns:a16="http://schemas.microsoft.com/office/drawing/2014/main" id="{AE909D69-2E7F-4247-BA76-631674AF4F8A}"/>
                </a:ext>
              </a:extLst>
            </p:cNvPr>
            <p:cNvSpPr txBox="1"/>
            <p:nvPr/>
          </p:nvSpPr>
          <p:spPr>
            <a:xfrm>
              <a:off x="8694035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Retraining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E28027-C171-497F-9454-3C5331CCE041}"/>
              </a:ext>
            </a:extLst>
          </p:cNvPr>
          <p:cNvGrpSpPr/>
          <p:nvPr/>
        </p:nvGrpSpPr>
        <p:grpSpPr>
          <a:xfrm>
            <a:off x="10547201" y="2497160"/>
            <a:ext cx="1637025" cy="1293358"/>
            <a:chOff x="10355523" y="970018"/>
            <a:chExt cx="1637025" cy="1293358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F48E9DA-AD0D-4563-AF34-6AB4900506F0}"/>
                </a:ext>
              </a:extLst>
            </p:cNvPr>
            <p:cNvSpPr/>
            <p:nvPr/>
          </p:nvSpPr>
          <p:spPr>
            <a:xfrm>
              <a:off x="10355523" y="970018"/>
              <a:ext cx="1637025" cy="1293358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ectangle: Rounded Corners 16">
              <a:extLst>
                <a:ext uri="{FF2B5EF4-FFF2-40B4-BE49-F238E27FC236}">
                  <a16:creationId xmlns:a16="http://schemas.microsoft.com/office/drawing/2014/main" id="{BD7D9C5A-372E-45E7-972F-8FA6EBD5BEE5}"/>
                </a:ext>
              </a:extLst>
            </p:cNvPr>
            <p:cNvSpPr txBox="1"/>
            <p:nvPr/>
          </p:nvSpPr>
          <p:spPr>
            <a:xfrm>
              <a:off x="10418660" y="1033155"/>
              <a:ext cx="1510751" cy="116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Code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710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"/>
          <p:cNvSpPr txBox="1"/>
          <p:nvPr/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sz="48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Summary of Results achieved </a:t>
            </a:r>
            <a:endParaRPr sz="2400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39" name="Google Shape;1039;p1"/>
          <p:cNvGraphicFramePr/>
          <p:nvPr>
            <p:extLst>
              <p:ext uri="{D42A27DB-BD31-4B8C-83A1-F6EECF244321}">
                <p14:modId xmlns:p14="http://schemas.microsoft.com/office/powerpoint/2010/main" val="3041551155"/>
              </p:ext>
            </p:extLst>
          </p:nvPr>
        </p:nvGraphicFramePr>
        <p:xfrm>
          <a:off x="251001" y="2024878"/>
          <a:ext cx="8845850" cy="3359405"/>
        </p:xfrm>
        <a:graphic>
          <a:graphicData uri="http://schemas.openxmlformats.org/drawingml/2006/table">
            <a:tbl>
              <a:tblPr firstRow="1" bandRow="1">
                <a:noFill/>
                <a:tableStyleId>{04FC32F7-C287-450B-A78F-64E1E2C182A4}</a:tableStyleId>
              </a:tblPr>
              <a:tblGrid>
                <a:gridCol w="105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7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2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Camera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Defect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Accuracy in defect detection (in %)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False Detection (in %)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Net False Detection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50">
                <a:tc row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Cam 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Short Mitre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97.64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0.04</a:t>
                      </a:r>
                      <a:endParaRPr dirty="0"/>
                    </a:p>
                  </a:txBody>
                  <a:tcPr marL="91450" marR="91450" marT="45725" marB="45725"/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0.13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Long Mitre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0.04</a:t>
                      </a:r>
                      <a:endParaRPr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Label Damage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0.05</a:t>
                      </a:r>
                      <a:endParaRPr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Label Missing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100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~0 (Camera Error only)</a:t>
                      </a:r>
                      <a:endParaRPr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Cam 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Wrap Defect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81*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/>
                        <a:t>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strike="noStrike" cap="none"/>
                      </a:pPr>
                      <a:r>
                        <a:rPr lang="en-US" sz="1800" dirty="0"/>
                        <a:t>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0" name="Google Shape;1040;p1"/>
          <p:cNvSpPr/>
          <p:nvPr/>
        </p:nvSpPr>
        <p:spPr>
          <a:xfrm>
            <a:off x="9329774" y="3716044"/>
            <a:ext cx="2696100" cy="13386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Defect Capturing Accuracy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98%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Detection (total)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 0.1% </a:t>
            </a:r>
            <a:endParaRPr dirty="0"/>
          </a:p>
        </p:txBody>
      </p:sp>
      <p:sp>
        <p:nvSpPr>
          <p:cNvPr id="1041" name="Google Shape;1041;p1"/>
          <p:cNvSpPr/>
          <p:nvPr/>
        </p:nvSpPr>
        <p:spPr>
          <a:xfrm>
            <a:off x="9329774" y="3282411"/>
            <a:ext cx="2696100" cy="4335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B5F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/>
          </a:p>
        </p:txBody>
      </p:sp>
      <p:sp>
        <p:nvSpPr>
          <p:cNvPr id="1042" name="Google Shape;1042;p1"/>
          <p:cNvSpPr/>
          <p:nvPr/>
        </p:nvSpPr>
        <p:spPr>
          <a:xfrm>
            <a:off x="9329774" y="2024878"/>
            <a:ext cx="2696100" cy="7635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 2 and Cam 3 are similar</a:t>
            </a:r>
            <a:endParaRPr/>
          </a:p>
        </p:txBody>
      </p:sp>
      <p:cxnSp>
        <p:nvCxnSpPr>
          <p:cNvPr id="1043" name="Google Shape;1043;p1"/>
          <p:cNvCxnSpPr/>
          <p:nvPr/>
        </p:nvCxnSpPr>
        <p:spPr>
          <a:xfrm>
            <a:off x="1219829" y="970960"/>
            <a:ext cx="9658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665F197-546B-4868-A143-B5FFD32404F3}"/>
              </a:ext>
            </a:extLst>
          </p:cNvPr>
          <p:cNvSpPr txBox="1"/>
          <p:nvPr/>
        </p:nvSpPr>
        <p:spPr>
          <a:xfrm>
            <a:off x="546755" y="5590095"/>
            <a:ext cx="773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Multiple variations in open wrap found, hence continual retraining required</a:t>
            </a:r>
            <a:endParaRPr lang="en-IN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9F16-F44B-4616-8AEC-DAA3F7DA8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15" y="261354"/>
            <a:ext cx="10058400" cy="1450757"/>
          </a:xfrm>
        </p:spPr>
        <p:txBody>
          <a:bodyPr/>
          <a:lstStyle/>
          <a:p>
            <a:r>
              <a:rPr lang="en-US" dirty="0"/>
              <a:t>Way Forward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2BCF5-1597-4BE4-BD3B-B2A080593AD0}"/>
              </a:ext>
            </a:extLst>
          </p:cNvPr>
          <p:cNvSpPr txBox="1"/>
          <p:nvPr/>
        </p:nvSpPr>
        <p:spPr>
          <a:xfrm>
            <a:off x="503723" y="1312812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trained for 2 brands – to extend concept to multiple brands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Decrease false rejections Cam 3 - Use falsely identified images in retraining</a:t>
            </a:r>
          </a:p>
          <a:p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642D7D-BA58-4F2B-BF9F-4C54945ADCFD}"/>
              </a:ext>
            </a:extLst>
          </p:cNvPr>
          <p:cNvSpPr/>
          <p:nvPr/>
        </p:nvSpPr>
        <p:spPr>
          <a:xfrm>
            <a:off x="9152031" y="4815951"/>
            <a:ext cx="2064470" cy="329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Capturing Error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4BCADB-A8EB-4D59-9D10-BE7EFEF1A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39" y="3103260"/>
            <a:ext cx="2586399" cy="27326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44FD03-5F61-48E6-91BB-69B214340B95}"/>
              </a:ext>
            </a:extLst>
          </p:cNvPr>
          <p:cNvSpPr/>
          <p:nvPr/>
        </p:nvSpPr>
        <p:spPr>
          <a:xfrm>
            <a:off x="8776185" y="5889738"/>
            <a:ext cx="2749508" cy="3299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TOR Misplace(less visible)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5FC02-635F-4FB1-A12F-2F3305C2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11" y="2746534"/>
            <a:ext cx="3224118" cy="203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B7EE2B-1092-4EAD-8F3E-964EAD05B938}"/>
              </a:ext>
            </a:extLst>
          </p:cNvPr>
          <p:cNvSpPr/>
          <p:nvPr/>
        </p:nvSpPr>
        <p:spPr>
          <a:xfrm>
            <a:off x="512438" y="2463152"/>
            <a:ext cx="89363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Upgradation of GPU – to reduce skipping rate ( Currently 5GB GPU gives 30% packet skip)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 Giga Cable – to reduce Image Capturing Error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5041C-507F-4E07-B318-51027E7F1D2E}"/>
              </a:ext>
            </a:extLst>
          </p:cNvPr>
          <p:cNvSpPr/>
          <p:nvPr/>
        </p:nvSpPr>
        <p:spPr>
          <a:xfrm>
            <a:off x="512438" y="3336329"/>
            <a:ext cx="7228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 in TOR checking due to lack of contrast - to be worked upon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OCR training to make code more speed efficient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11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animBg="1"/>
      <p:bldP spid="9" grpId="0" animBg="1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5949-6AC3-48AF-B48C-E6A5F9FB33DF}"/>
              </a:ext>
            </a:extLst>
          </p:cNvPr>
          <p:cNvSpPr txBox="1">
            <a:spLocks/>
          </p:cNvSpPr>
          <p:nvPr/>
        </p:nvSpPr>
        <p:spPr>
          <a:xfrm>
            <a:off x="1066800" y="270362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992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78C441D-B6AA-47ED-90CF-A2435616C2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066808"/>
              </p:ext>
            </p:extLst>
          </p:nvPr>
        </p:nvGraphicFramePr>
        <p:xfrm>
          <a:off x="17194" y="805629"/>
          <a:ext cx="12090400" cy="32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57C80F-59DA-4C83-BA99-888342901E18}"/>
              </a:ext>
            </a:extLst>
          </p:cNvPr>
          <p:cNvSpPr txBox="1"/>
          <p:nvPr/>
        </p:nvSpPr>
        <p:spPr>
          <a:xfrm>
            <a:off x="13331" y="3355322"/>
            <a:ext cx="2139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Analyse vendor’s model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Learn image analytics techniques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AE6FAB6-004C-47A3-B6A2-A13B41DC0E4C}"/>
              </a:ext>
            </a:extLst>
          </p:cNvPr>
          <p:cNvSpPr txBox="1">
            <a:spLocks/>
          </p:cNvSpPr>
          <p:nvPr/>
        </p:nvSpPr>
        <p:spPr>
          <a:xfrm>
            <a:off x="436098" y="224466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Project Approach Brief</a:t>
            </a:r>
            <a:endParaRPr lang="en-IN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8A3FD0-431D-47EA-9EB9-F292C7A22855}"/>
              </a:ext>
            </a:extLst>
          </p:cNvPr>
          <p:cNvSpPr txBox="1"/>
          <p:nvPr/>
        </p:nvSpPr>
        <p:spPr>
          <a:xfrm>
            <a:off x="1627476" y="3357548"/>
            <a:ext cx="213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Prioritize defects based on RPN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D7F2A4-54DF-4118-9FF9-F13B316471A0}"/>
              </a:ext>
            </a:extLst>
          </p:cNvPr>
          <p:cNvSpPr txBox="1"/>
          <p:nvPr/>
        </p:nvSpPr>
        <p:spPr>
          <a:xfrm>
            <a:off x="3396089" y="3388865"/>
            <a:ext cx="2139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Study ML Models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Scan industry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7907D-AE34-45B7-8961-BFED83391A6C}"/>
              </a:ext>
            </a:extLst>
          </p:cNvPr>
          <p:cNvSpPr txBox="1"/>
          <p:nvPr/>
        </p:nvSpPr>
        <p:spPr>
          <a:xfrm>
            <a:off x="5144148" y="3388527"/>
            <a:ext cx="2139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Use non-defect images for training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Improve accuracy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3FCC59-5B85-487E-B25A-791104A17D2E}"/>
              </a:ext>
            </a:extLst>
          </p:cNvPr>
          <p:cNvSpPr txBox="1"/>
          <p:nvPr/>
        </p:nvSpPr>
        <p:spPr>
          <a:xfrm>
            <a:off x="6810539" y="3373378"/>
            <a:ext cx="2545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Developing new interfacing code for online running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Minimize vendor dependability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922E2-441C-4F5C-9239-FAA311DBD367}"/>
              </a:ext>
            </a:extLst>
          </p:cNvPr>
          <p:cNvSpPr txBox="1"/>
          <p:nvPr/>
        </p:nvSpPr>
        <p:spPr>
          <a:xfrm>
            <a:off x="8660820" y="3355322"/>
            <a:ext cx="2649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Use both defected &amp; good images for training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Improve to achieve high accuracy &amp; less false detections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19779-5DCB-444F-BA69-37A8480DDEE5}"/>
              </a:ext>
            </a:extLst>
          </p:cNvPr>
          <p:cNvSpPr txBox="1"/>
          <p:nvPr/>
        </p:nvSpPr>
        <p:spPr>
          <a:xfrm>
            <a:off x="10038467" y="3373378"/>
            <a:ext cx="2649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Tx/>
              <a:buChar char="-"/>
            </a:pPr>
            <a:r>
              <a:rPr lang="en-IN" sz="1400" dirty="0"/>
              <a:t>Optimize: </a:t>
            </a:r>
            <a:r>
              <a:rPr lang="en-IN" sz="1400" dirty="0" err="1"/>
              <a:t>shopfloor</a:t>
            </a:r>
            <a:r>
              <a:rPr lang="en-IN" sz="1400" dirty="0"/>
              <a:t> testing</a:t>
            </a:r>
          </a:p>
          <a:p>
            <a:pPr marL="91440" indent="-91440">
              <a:buFontTx/>
              <a:buChar char="-"/>
            </a:pPr>
            <a:r>
              <a:rPr lang="en-IN" sz="1400" dirty="0"/>
              <a:t>Easy future replication </a:t>
            </a:r>
          </a:p>
        </p:txBody>
      </p:sp>
    </p:spTree>
    <p:extLst>
      <p:ext uri="{BB962C8B-B14F-4D97-AF65-F5344CB8AC3E}">
        <p14:creationId xmlns:p14="http://schemas.microsoft.com/office/powerpoint/2010/main" val="346222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7A0FC-D35E-427E-BBB2-C3734E87A66D}"/>
              </a:ext>
            </a:extLst>
          </p:cNvPr>
          <p:cNvSpPr txBox="1">
            <a:spLocks/>
          </p:cNvSpPr>
          <p:nvPr/>
        </p:nvSpPr>
        <p:spPr>
          <a:xfrm>
            <a:off x="163537" y="995669"/>
            <a:ext cx="6546752" cy="31262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Few pack defects that received as market complaints in the past</a:t>
            </a:r>
            <a:endParaRPr lang="en-IN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97A7E5-824A-42BD-B6EA-65F4FA11A6B7}"/>
              </a:ext>
            </a:extLst>
          </p:cNvPr>
          <p:cNvGraphicFramePr/>
          <p:nvPr/>
        </p:nvGraphicFramePr>
        <p:xfrm>
          <a:off x="140384" y="1398572"/>
          <a:ext cx="6294120" cy="4220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8EF7AB-5BB1-4739-93CC-6C6FA4625517}"/>
              </a:ext>
            </a:extLst>
          </p:cNvPr>
          <p:cNvCxnSpPr/>
          <p:nvPr/>
        </p:nvCxnSpPr>
        <p:spPr>
          <a:xfrm>
            <a:off x="6710289" y="913506"/>
            <a:ext cx="0" cy="519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E7F1302-9611-47B4-929D-6929FC5B294B}"/>
              </a:ext>
            </a:extLst>
          </p:cNvPr>
          <p:cNvSpPr txBox="1">
            <a:spLocks/>
          </p:cNvSpPr>
          <p:nvPr/>
        </p:nvSpPr>
        <p:spPr>
          <a:xfrm>
            <a:off x="6798804" y="1482572"/>
            <a:ext cx="4678087" cy="31262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Sequentially corrective measure taken at all machines to counter some of these defects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Offline systemic checks introduced in the past to take notice of defects </a:t>
            </a:r>
            <a:endParaRPr lang="en-IN" sz="180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4CE8EAC-FB12-479C-B0C1-7D6C8AF4D651}"/>
              </a:ext>
            </a:extLst>
          </p:cNvPr>
          <p:cNvSpPr txBox="1">
            <a:spLocks/>
          </p:cNvSpPr>
          <p:nvPr/>
        </p:nvSpPr>
        <p:spPr>
          <a:xfrm>
            <a:off x="6798803" y="3559059"/>
            <a:ext cx="4678087" cy="31262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No online mechanism to comprehensively monitor occurrence of all such defects in real time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CCD1-0C2F-47A7-9B82-C4B3AFCE3E40}"/>
              </a:ext>
            </a:extLst>
          </p:cNvPr>
          <p:cNvSpPr/>
          <p:nvPr/>
        </p:nvSpPr>
        <p:spPr>
          <a:xfrm>
            <a:off x="7009227" y="913506"/>
            <a:ext cx="2653205" cy="394789"/>
          </a:xfrm>
          <a:prstGeom prst="rect">
            <a:avLst/>
          </a:prstGeom>
          <a:solidFill>
            <a:srgbClr val="E79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Current System Checks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8E510B-4F6A-45F2-A1DA-F68490C5DE02}"/>
              </a:ext>
            </a:extLst>
          </p:cNvPr>
          <p:cNvSpPr/>
          <p:nvPr/>
        </p:nvSpPr>
        <p:spPr>
          <a:xfrm>
            <a:off x="7009227" y="3034211"/>
            <a:ext cx="657666" cy="394789"/>
          </a:xfrm>
          <a:prstGeom prst="rect">
            <a:avLst/>
          </a:prstGeom>
          <a:solidFill>
            <a:srgbClr val="9202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Gaps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27B470-D747-43F6-AAB8-01E79DE074C6}"/>
              </a:ext>
            </a:extLst>
          </p:cNvPr>
          <p:cNvSpPr/>
          <p:nvPr/>
        </p:nvSpPr>
        <p:spPr>
          <a:xfrm>
            <a:off x="7118253" y="4457377"/>
            <a:ext cx="4426904" cy="147096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Need for an intelligent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Vision System encompassing all pack defects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AE7870-CD5A-4162-8F6A-55360A5E9C95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Pack Defects (Understanding problem)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2851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9D9E-28B2-433E-B7CC-C220858E8BFA}"/>
              </a:ext>
            </a:extLst>
          </p:cNvPr>
          <p:cNvSpPr txBox="1">
            <a:spLocks/>
          </p:cNvSpPr>
          <p:nvPr/>
        </p:nvSpPr>
        <p:spPr>
          <a:xfrm>
            <a:off x="511198" y="24481"/>
            <a:ext cx="10058400" cy="8126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Pack Vision system </a:t>
            </a:r>
            <a:r>
              <a:rPr lang="en-IN" sz="2000" dirty="0"/>
              <a:t>- Comprehensive capturing of pack defects</a:t>
            </a:r>
          </a:p>
        </p:txBody>
      </p:sp>
      <p:sp>
        <p:nvSpPr>
          <p:cNvPr id="3" name="Rounded Rectangle 59">
            <a:extLst>
              <a:ext uri="{FF2B5EF4-FFF2-40B4-BE49-F238E27FC236}">
                <a16:creationId xmlns:a16="http://schemas.microsoft.com/office/drawing/2014/main" id="{414E673C-5CBD-4D1C-B262-71A01F74A12F}"/>
              </a:ext>
            </a:extLst>
          </p:cNvPr>
          <p:cNvSpPr/>
          <p:nvPr/>
        </p:nvSpPr>
        <p:spPr>
          <a:xfrm>
            <a:off x="1064094" y="918564"/>
            <a:ext cx="5474564" cy="903583"/>
          </a:xfrm>
          <a:prstGeom prst="round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bg1"/>
                </a:solidFill>
              </a:rPr>
              <a:t>4 camera setup for all packing related defect identification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Cam 1: Inner frame &amp; bundle             Cam 2: 3 panels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Cam 3: 3 panels &amp; Price Check           Cam 4: Wrapping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289AAD-1863-4E8F-BA50-A6C8AF268470}"/>
              </a:ext>
            </a:extLst>
          </p:cNvPr>
          <p:cNvSpPr txBox="1"/>
          <p:nvPr/>
        </p:nvSpPr>
        <p:spPr>
          <a:xfrm>
            <a:off x="3614849" y="1910069"/>
            <a:ext cx="954884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IN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Set Up</a:t>
            </a:r>
          </a:p>
        </p:txBody>
      </p:sp>
      <p:pic>
        <p:nvPicPr>
          <p:cNvPr id="5" name="Google Shape;257;p30">
            <a:extLst>
              <a:ext uri="{FF2B5EF4-FFF2-40B4-BE49-F238E27FC236}">
                <a16:creationId xmlns:a16="http://schemas.microsoft.com/office/drawing/2014/main" id="{FCD4114B-8F7A-4150-AF67-66F7C3EA7360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3" y="2464873"/>
            <a:ext cx="2702258" cy="1928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9;p30">
            <a:extLst>
              <a:ext uri="{FF2B5EF4-FFF2-40B4-BE49-F238E27FC236}">
                <a16:creationId xmlns:a16="http://schemas.microsoft.com/office/drawing/2014/main" id="{EC4E6ACE-1D23-4338-A2D1-D429A5078DF4}"/>
              </a:ext>
            </a:extLst>
          </p:cNvPr>
          <p:cNvSpPr txBox="1"/>
          <p:nvPr/>
        </p:nvSpPr>
        <p:spPr>
          <a:xfrm>
            <a:off x="-135920" y="1979406"/>
            <a:ext cx="3077297" cy="62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595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Camera 1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Checks Inner Frame and Foil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04577-96EE-4971-A161-AFDA4CA78F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98" y="4402930"/>
            <a:ext cx="1800015" cy="206101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264B49A-0C29-4E97-BC1B-44C5C2E33097}"/>
              </a:ext>
            </a:extLst>
          </p:cNvPr>
          <p:cNvGrpSpPr/>
          <p:nvPr/>
        </p:nvGrpSpPr>
        <p:grpSpPr>
          <a:xfrm>
            <a:off x="2941377" y="2740589"/>
            <a:ext cx="1473770" cy="1580885"/>
            <a:chOff x="3608008" y="3620013"/>
            <a:chExt cx="1473770" cy="158088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2C9C10-B041-4FB9-8F0B-3AE7ACEC10F5}"/>
                </a:ext>
              </a:extLst>
            </p:cNvPr>
            <p:cNvGrpSpPr/>
            <p:nvPr/>
          </p:nvGrpSpPr>
          <p:grpSpPr>
            <a:xfrm>
              <a:off x="3608008" y="3620013"/>
              <a:ext cx="1473770" cy="1580885"/>
              <a:chOff x="10177071" y="4600174"/>
              <a:chExt cx="1473770" cy="158088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4DE2E1D-8BF7-4B0C-BE28-B38E9053E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77071" y="4767784"/>
                <a:ext cx="1321225" cy="14132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F2AB62-F0F2-4F47-86CF-8516B272F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54" l="1087" r="100000">
                            <a14:foregroundMark x1="23913" y1="65729" x2="23913" y2="657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0588581">
                <a:off x="11258993" y="4600174"/>
                <a:ext cx="391848" cy="33307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1A0F7D8-44A8-47E6-8434-5A244BE72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65238" y="4767784"/>
                <a:ext cx="546298" cy="2323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FDC3E4-2DFB-4ED2-8F1B-6A543574FE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6144" y="4836357"/>
                <a:ext cx="377222" cy="7758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9143160-3FE0-49BB-8EE0-9F0D434110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37683" y="4874404"/>
                <a:ext cx="459932" cy="551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 Box 130">
                <a:extLst>
                  <a:ext uri="{FF2B5EF4-FFF2-40B4-BE49-F238E27FC236}">
                    <a16:creationId xmlns:a16="http://schemas.microsoft.com/office/drawing/2014/main" id="{DF592719-C6DE-4BE9-8C3C-D9260F582D18}"/>
                  </a:ext>
                </a:extLst>
              </p:cNvPr>
              <p:cNvSpPr txBox="1"/>
              <p:nvPr/>
            </p:nvSpPr>
            <p:spPr>
              <a:xfrm>
                <a:off x="10482011" y="4916763"/>
                <a:ext cx="437463" cy="40618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Top</a:t>
                </a:r>
                <a:endParaRPr lang="en-I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Text Box 131">
                <a:extLst>
                  <a:ext uri="{FF2B5EF4-FFF2-40B4-BE49-F238E27FC236}">
                    <a16:creationId xmlns:a16="http://schemas.microsoft.com/office/drawing/2014/main" id="{9891D4D4-83EE-49CD-8BAB-7434EC3BC72E}"/>
                  </a:ext>
                </a:extLst>
              </p:cNvPr>
              <p:cNvSpPr txBox="1"/>
              <p:nvPr/>
            </p:nvSpPr>
            <p:spPr>
              <a:xfrm>
                <a:off x="10461934" y="5312593"/>
                <a:ext cx="535683" cy="40541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Back</a:t>
                </a:r>
                <a:endParaRPr lang="en-I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Text Box 132">
                <a:extLst>
                  <a:ext uri="{FF2B5EF4-FFF2-40B4-BE49-F238E27FC236}">
                    <a16:creationId xmlns:a16="http://schemas.microsoft.com/office/drawing/2014/main" id="{DF8BF31C-F839-4D36-BC8E-965BFB1789DF}"/>
                  </a:ext>
                </a:extLst>
              </p:cNvPr>
              <p:cNvSpPr txBox="1"/>
              <p:nvPr/>
            </p:nvSpPr>
            <p:spPr>
              <a:xfrm>
                <a:off x="10800206" y="5681902"/>
                <a:ext cx="729832" cy="42950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Side</a:t>
                </a:r>
                <a:endParaRPr lang="en-I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128772C-2011-4067-BFC6-70945894313B}"/>
                </a:ext>
              </a:extLst>
            </p:cNvPr>
            <p:cNvSpPr/>
            <p:nvPr/>
          </p:nvSpPr>
          <p:spPr>
            <a:xfrm>
              <a:off x="3772751" y="3662911"/>
              <a:ext cx="7729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i="1" dirty="0">
                  <a:latin typeface="Candara" panose="020E0502030303020204" pitchFamily="34" charset="0"/>
                </a:rPr>
                <a:t>Camera 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E073EF-83FD-4E8A-BCB6-4A68D7A1249A}"/>
              </a:ext>
            </a:extLst>
          </p:cNvPr>
          <p:cNvGrpSpPr/>
          <p:nvPr/>
        </p:nvGrpSpPr>
        <p:grpSpPr>
          <a:xfrm>
            <a:off x="6684595" y="2769555"/>
            <a:ext cx="1657599" cy="1539790"/>
            <a:chOff x="8319969" y="2323998"/>
            <a:chExt cx="1657599" cy="153979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3BC6FCF-2CED-4009-A525-332DD129F019}"/>
                </a:ext>
              </a:extLst>
            </p:cNvPr>
            <p:cNvGrpSpPr/>
            <p:nvPr/>
          </p:nvGrpSpPr>
          <p:grpSpPr>
            <a:xfrm>
              <a:off x="8319969" y="2521564"/>
              <a:ext cx="1657599" cy="1342224"/>
              <a:chOff x="10479812" y="2179706"/>
              <a:chExt cx="1657599" cy="134222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7DE2AC6-55C5-4B49-8531-00331DC08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0479812" y="2179706"/>
                <a:ext cx="1391161" cy="127163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070EAAF-B2DF-4CF2-A7A0-B78FC4C74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7954" l="1087" r="100000">
                            <a14:foregroundMark x1="23913" y1="65729" x2="23913" y2="657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2520772">
                <a:off x="11745563" y="3188860"/>
                <a:ext cx="391848" cy="333070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71621DD-9619-4743-82F5-82577D89D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47558" y="2744041"/>
                <a:ext cx="582867" cy="4839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555D06-F020-40C9-A75D-FABFF965D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47558" y="3131795"/>
                <a:ext cx="625140" cy="14825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AAB94D3-F30B-4104-ACD4-195F1F6B17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409876" y="2744041"/>
                <a:ext cx="333976" cy="53600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 Box 117">
                <a:extLst>
                  <a:ext uri="{FF2B5EF4-FFF2-40B4-BE49-F238E27FC236}">
                    <a16:creationId xmlns:a16="http://schemas.microsoft.com/office/drawing/2014/main" id="{BB6E5541-CA14-492F-BE62-D50A03E18562}"/>
                  </a:ext>
                </a:extLst>
              </p:cNvPr>
              <p:cNvSpPr txBox="1"/>
              <p:nvPr/>
            </p:nvSpPr>
            <p:spPr>
              <a:xfrm>
                <a:off x="10830307" y="2902961"/>
                <a:ext cx="668734" cy="40541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Bottom</a:t>
                </a:r>
                <a:r>
                  <a:rPr lang="en-US" sz="1000" i="1" u="sng" dirty="0">
                    <a:solidFill>
                      <a:srgbClr val="FFFF00"/>
                    </a:solidFill>
                    <a:effectLst/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IN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 Box 118">
                <a:extLst>
                  <a:ext uri="{FF2B5EF4-FFF2-40B4-BE49-F238E27FC236}">
                    <a16:creationId xmlns:a16="http://schemas.microsoft.com/office/drawing/2014/main" id="{F5483E51-BA8A-40DE-8F78-531371939F06}"/>
                  </a:ext>
                </a:extLst>
              </p:cNvPr>
              <p:cNvSpPr txBox="1"/>
              <p:nvPr/>
            </p:nvSpPr>
            <p:spPr>
              <a:xfrm>
                <a:off x="10919471" y="2567634"/>
                <a:ext cx="490405" cy="40541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Front</a:t>
                </a:r>
                <a:endParaRPr lang="en-IN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 Box 119">
                <a:extLst>
                  <a:ext uri="{FF2B5EF4-FFF2-40B4-BE49-F238E27FC236}">
                    <a16:creationId xmlns:a16="http://schemas.microsoft.com/office/drawing/2014/main" id="{38D2952D-7AF9-46A1-AE74-129FB51C14C8}"/>
                  </a:ext>
                </a:extLst>
              </p:cNvPr>
              <p:cNvSpPr txBox="1"/>
              <p:nvPr/>
            </p:nvSpPr>
            <p:spPr>
              <a:xfrm>
                <a:off x="11292369" y="2338627"/>
                <a:ext cx="509037" cy="40541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Side</a:t>
                </a:r>
                <a:endParaRPr lang="en-IN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ndara" panose="020E0502030303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676A0D-C775-467A-826B-1087CC5263C3}"/>
                </a:ext>
              </a:extLst>
            </p:cNvPr>
            <p:cNvSpPr/>
            <p:nvPr/>
          </p:nvSpPr>
          <p:spPr>
            <a:xfrm>
              <a:off x="8698248" y="2323998"/>
              <a:ext cx="7761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i="1" dirty="0">
                  <a:latin typeface="Candara" panose="020E0502030303020204" pitchFamily="34" charset="0"/>
                </a:rPr>
                <a:t>Camera 3</a:t>
              </a:r>
              <a:endParaRPr lang="en-US" sz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11955F-4082-42E5-9275-790D87929407}"/>
              </a:ext>
            </a:extLst>
          </p:cNvPr>
          <p:cNvGrpSpPr/>
          <p:nvPr/>
        </p:nvGrpSpPr>
        <p:grpSpPr>
          <a:xfrm>
            <a:off x="4273933" y="2627380"/>
            <a:ext cx="2421550" cy="1676611"/>
            <a:chOff x="1651130" y="1145950"/>
            <a:chExt cx="2930077" cy="167661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6433C0C-FC30-4537-8A1A-AFEA12130B52}"/>
                </a:ext>
              </a:extLst>
            </p:cNvPr>
            <p:cNvGrpSpPr/>
            <p:nvPr/>
          </p:nvGrpSpPr>
          <p:grpSpPr>
            <a:xfrm>
              <a:off x="1651130" y="1145950"/>
              <a:ext cx="2930077" cy="1676611"/>
              <a:chOff x="312628" y="288212"/>
              <a:chExt cx="2638273" cy="150273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DB3B42A-D205-42A0-9298-6B54346AD90C}"/>
                  </a:ext>
                </a:extLst>
              </p:cNvPr>
              <p:cNvGrpSpPr/>
              <p:nvPr/>
            </p:nvGrpSpPr>
            <p:grpSpPr>
              <a:xfrm>
                <a:off x="563526" y="723014"/>
                <a:ext cx="2196613" cy="1067928"/>
                <a:chOff x="0" y="0"/>
                <a:chExt cx="2244725" cy="885190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99AE1079-E87F-478F-A98C-44329D804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55255">
                  <a:off x="0" y="0"/>
                  <a:ext cx="2244725" cy="88519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4629BE3-DAE3-41B7-9AF0-88D2151FC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 rot="167894">
                  <a:off x="85060" y="414669"/>
                  <a:ext cx="2009775" cy="19685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AA49150-55AA-4AD1-9CF4-ED14A0125B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 rot="4280109">
                  <a:off x="2036134" y="398721"/>
                  <a:ext cx="125730" cy="203835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35" name="Text Box 142">
                <a:extLst>
                  <a:ext uri="{FF2B5EF4-FFF2-40B4-BE49-F238E27FC236}">
                    <a16:creationId xmlns:a16="http://schemas.microsoft.com/office/drawing/2014/main" id="{E094D048-A761-4909-A150-BAC167C024E0}"/>
                  </a:ext>
                </a:extLst>
              </p:cNvPr>
              <p:cNvSpPr txBox="1"/>
              <p:nvPr/>
            </p:nvSpPr>
            <p:spPr>
              <a:xfrm>
                <a:off x="2439200" y="583922"/>
                <a:ext cx="511701" cy="17421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000000"/>
                    </a:solidFill>
                    <a:effectLst/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Packer</a:t>
                </a:r>
                <a:endParaRPr lang="en-IN" sz="105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146">
                <a:extLst>
                  <a:ext uri="{FF2B5EF4-FFF2-40B4-BE49-F238E27FC236}">
                    <a16:creationId xmlns:a16="http://schemas.microsoft.com/office/drawing/2014/main" id="{CA2A70D8-D975-4460-BA0A-B5CB707108DE}"/>
                  </a:ext>
                </a:extLst>
              </p:cNvPr>
              <p:cNvSpPr txBox="1"/>
              <p:nvPr/>
            </p:nvSpPr>
            <p:spPr>
              <a:xfrm>
                <a:off x="1306753" y="288212"/>
                <a:ext cx="915151" cy="57723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200" i="1" dirty="0">
                    <a:effectLst/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Back Panel Up</a:t>
                </a:r>
                <a:endParaRPr lang="en-IN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Text Box 147">
                <a:extLst>
                  <a:ext uri="{FF2B5EF4-FFF2-40B4-BE49-F238E27FC236}">
                    <a16:creationId xmlns:a16="http://schemas.microsoft.com/office/drawing/2014/main" id="{02B09FC0-FB47-41E8-A0CA-4BFC0E098572}"/>
                  </a:ext>
                </a:extLst>
              </p:cNvPr>
              <p:cNvSpPr txBox="1"/>
              <p:nvPr/>
            </p:nvSpPr>
            <p:spPr>
              <a:xfrm>
                <a:off x="447484" y="350804"/>
                <a:ext cx="869924" cy="45400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200" i="1" dirty="0">
                    <a:effectLst/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Front Panel Up</a:t>
                </a:r>
                <a:endParaRPr lang="en-IN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9A44580-26C3-40A8-AB8C-A8A9D22FF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037" y="706885"/>
                <a:ext cx="497647" cy="3717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138B78D-6B17-4DB0-9C96-4BFE62DB6D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5516" y="659219"/>
                <a:ext cx="208927" cy="1494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 Box 143">
                <a:extLst>
                  <a:ext uri="{FF2B5EF4-FFF2-40B4-BE49-F238E27FC236}">
                    <a16:creationId xmlns:a16="http://schemas.microsoft.com/office/drawing/2014/main" id="{77B77AE6-DD84-4232-933D-DFCA661D70E3}"/>
                  </a:ext>
                </a:extLst>
              </p:cNvPr>
              <p:cNvSpPr txBox="1"/>
              <p:nvPr/>
            </p:nvSpPr>
            <p:spPr>
              <a:xfrm>
                <a:off x="312628" y="1455050"/>
                <a:ext cx="585474" cy="16569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en-US" sz="1050" dirty="0">
                    <a:solidFill>
                      <a:srgbClr val="000000"/>
                    </a:solidFill>
                    <a:effectLst/>
                    <a:latin typeface="Candara" panose="020E0502030303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Wrapper</a:t>
                </a:r>
                <a:endParaRPr lang="en-IN" sz="105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00540F3-B9AA-4049-B793-DA64F6FA0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7954" l="1087" r="100000">
                          <a14:foregroundMark x1="23913" y1="65729" x2="23913" y2="65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74928">
              <a:off x="3520923" y="1438396"/>
              <a:ext cx="322614" cy="27422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8E9BF33-AC8B-46A0-9E6C-3FD28FFA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97954" l="1087" r="100000">
                          <a14:foregroundMark x1="23913" y1="65729" x2="23913" y2="65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125072" flipH="1">
              <a:off x="3036490" y="1811741"/>
              <a:ext cx="390362" cy="331807"/>
            </a:xfrm>
            <a:prstGeom prst="rect">
              <a:avLst/>
            </a:prstGeom>
          </p:spPr>
        </p:pic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2F873F7-6058-443F-9566-0EF9B03F8C0A}"/>
              </a:ext>
            </a:extLst>
          </p:cNvPr>
          <p:cNvSpPr/>
          <p:nvPr/>
        </p:nvSpPr>
        <p:spPr>
          <a:xfrm>
            <a:off x="5729113" y="2599372"/>
            <a:ext cx="873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>
                <a:latin typeface="Candara" panose="020E0502030303020204" pitchFamily="34" charset="0"/>
              </a:rPr>
              <a:t>Camera 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415701-9DFF-48F2-A644-BFF95B5AE691}"/>
              </a:ext>
            </a:extLst>
          </p:cNvPr>
          <p:cNvSpPr/>
          <p:nvPr/>
        </p:nvSpPr>
        <p:spPr>
          <a:xfrm>
            <a:off x="5118717" y="3533416"/>
            <a:ext cx="875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i="1" dirty="0">
                <a:latin typeface="Candara" panose="020E0502030303020204" pitchFamily="34" charset="0"/>
              </a:rPr>
              <a:t>Camera 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497B7E-5F20-4F70-8CFB-CBE26AC8872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947" y="4888614"/>
            <a:ext cx="1960573" cy="1185830"/>
          </a:xfrm>
          <a:prstGeom prst="rect">
            <a:avLst/>
          </a:prstGeom>
        </p:spPr>
      </p:pic>
      <p:sp>
        <p:nvSpPr>
          <p:cNvPr id="52" name="Text Box 143">
            <a:extLst>
              <a:ext uri="{FF2B5EF4-FFF2-40B4-BE49-F238E27FC236}">
                <a16:creationId xmlns:a16="http://schemas.microsoft.com/office/drawing/2014/main" id="{A4564A65-D152-4820-A70E-0234E7A477EE}"/>
              </a:ext>
            </a:extLst>
          </p:cNvPr>
          <p:cNvSpPr txBox="1"/>
          <p:nvPr/>
        </p:nvSpPr>
        <p:spPr>
          <a:xfrm>
            <a:off x="5214501" y="3962766"/>
            <a:ext cx="537380" cy="184865"/>
          </a:xfrm>
          <a:prstGeom prst="rect">
            <a:avLst/>
          </a:prstGeom>
          <a:solidFill>
            <a:schemeClr val="accent6"/>
          </a:solidFill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200" b="1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Band</a:t>
            </a:r>
            <a:endParaRPr lang="en-IN" sz="12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6973A50-D873-45E8-A6EC-8B03BA5000B0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597739" y="2195500"/>
            <a:ext cx="1452850" cy="263283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E87099A-5957-4427-A1C6-84C08CACFF9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6457" y="4332905"/>
            <a:ext cx="1844771" cy="1844771"/>
          </a:xfrm>
          <a:prstGeom prst="rect">
            <a:avLst/>
          </a:prstGeom>
        </p:spPr>
      </p:pic>
      <p:sp>
        <p:nvSpPr>
          <p:cNvPr id="57" name="Google Shape;259;p30">
            <a:extLst>
              <a:ext uri="{FF2B5EF4-FFF2-40B4-BE49-F238E27FC236}">
                <a16:creationId xmlns:a16="http://schemas.microsoft.com/office/drawing/2014/main" id="{D5B5C485-D7DD-433A-8990-FC051E282C65}"/>
              </a:ext>
            </a:extLst>
          </p:cNvPr>
          <p:cNvSpPr txBox="1"/>
          <p:nvPr/>
        </p:nvSpPr>
        <p:spPr>
          <a:xfrm>
            <a:off x="8863754" y="2066066"/>
            <a:ext cx="3077297" cy="62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595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Camera 4</a:t>
            </a: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Checks Wrapping Quality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DDA6BDB-9DE0-4E7A-9527-21F16263111B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308"/>
          <a:stretch/>
        </p:blipFill>
        <p:spPr>
          <a:xfrm>
            <a:off x="3144037" y="4762195"/>
            <a:ext cx="1809548" cy="11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/>
      <p:bldP spid="44" grpId="0"/>
      <p:bldP spid="45" grpId="0"/>
      <p:bldP spid="52" grpId="0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6251-ED89-4C70-8829-BEEAB2CE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Defects checked via different cameras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49CA9-0F2C-433C-AF88-C3ED1F0C7468}"/>
              </a:ext>
            </a:extLst>
          </p:cNvPr>
          <p:cNvSpPr txBox="1"/>
          <p:nvPr/>
        </p:nvSpPr>
        <p:spPr>
          <a:xfrm>
            <a:off x="160256" y="2384981"/>
            <a:ext cx="1423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S Band Top Camera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29238-1C54-4358-9233-D14A8FB52BED}"/>
              </a:ext>
            </a:extLst>
          </p:cNvPr>
          <p:cNvSpPr txBox="1"/>
          <p:nvPr/>
        </p:nvSpPr>
        <p:spPr>
          <a:xfrm>
            <a:off x="0" y="4150935"/>
            <a:ext cx="172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S Band Bottom Camera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B91BC-14FD-4931-B76D-C9AC9B1FC02C}"/>
              </a:ext>
            </a:extLst>
          </p:cNvPr>
          <p:cNvSpPr txBox="1"/>
          <p:nvPr/>
        </p:nvSpPr>
        <p:spPr>
          <a:xfrm>
            <a:off x="7334682" y="4150935"/>
            <a:ext cx="107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Wrapper Camera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834F5-AC7B-4975-BA5C-11ADEA8B3C9D}"/>
              </a:ext>
            </a:extLst>
          </p:cNvPr>
          <p:cNvSpPr txBox="1"/>
          <p:nvPr/>
        </p:nvSpPr>
        <p:spPr>
          <a:xfrm>
            <a:off x="7334682" y="2379470"/>
            <a:ext cx="107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ea typeface="Lato"/>
                <a:cs typeface="Lato"/>
                <a:sym typeface="Lato"/>
              </a:rPr>
              <a:t>IF Camera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E4AA8-078C-4C08-832E-345C479E51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463" y="2096965"/>
            <a:ext cx="1211345" cy="1211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1B89DF-19FC-47B8-AD06-9522DEC307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338" y="2096964"/>
            <a:ext cx="1211345" cy="1211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D0295A-5C7A-4259-B81A-890383ABB5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442" y="2096963"/>
            <a:ext cx="1192203" cy="11922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7C1AFD-440E-4033-8A2C-DC672D9F1AAF}"/>
              </a:ext>
            </a:extLst>
          </p:cNvPr>
          <p:cNvSpPr/>
          <p:nvPr/>
        </p:nvSpPr>
        <p:spPr>
          <a:xfrm>
            <a:off x="2007909" y="3478490"/>
            <a:ext cx="1300899" cy="3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 Mitre 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BB570D-0E61-4E0A-9093-F0AE115259E8}"/>
              </a:ext>
            </a:extLst>
          </p:cNvPr>
          <p:cNvSpPr/>
          <p:nvPr/>
        </p:nvSpPr>
        <p:spPr>
          <a:xfrm>
            <a:off x="3530338" y="3478490"/>
            <a:ext cx="1211345" cy="3968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Long Mitre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8BCF5-AC2A-48E4-8816-0C7AC19EAC01}"/>
              </a:ext>
            </a:extLst>
          </p:cNvPr>
          <p:cNvSpPr/>
          <p:nvPr/>
        </p:nvSpPr>
        <p:spPr>
          <a:xfrm>
            <a:off x="4959442" y="3478490"/>
            <a:ext cx="1375370" cy="5241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Label and Price Check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42B39F-5884-457A-9971-511F06610C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463" y="4107733"/>
            <a:ext cx="1211345" cy="12113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709AD0-33FC-4E76-9A46-4E7F259E4B2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764" y="4120158"/>
            <a:ext cx="1198919" cy="11989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29539F-8945-4A82-97B3-C6BFE1903CF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442" y="4120157"/>
            <a:ext cx="1198920" cy="1198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A2339A7-B611-46ED-B396-5E79AB034EF1}"/>
              </a:ext>
            </a:extLst>
          </p:cNvPr>
          <p:cNvSpPr/>
          <p:nvPr/>
        </p:nvSpPr>
        <p:spPr>
          <a:xfrm>
            <a:off x="2023621" y="5427010"/>
            <a:ext cx="1300899" cy="3968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Short Mitre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461D7D-40C0-44EE-8CB8-524C78827428}"/>
              </a:ext>
            </a:extLst>
          </p:cNvPr>
          <p:cNvSpPr/>
          <p:nvPr/>
        </p:nvSpPr>
        <p:spPr>
          <a:xfrm>
            <a:off x="3542764" y="5427010"/>
            <a:ext cx="1211345" cy="3968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Long Mitre</a:t>
            </a:r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97AC8C-51F5-4040-9018-A2223067AE9F}"/>
              </a:ext>
            </a:extLst>
          </p:cNvPr>
          <p:cNvSpPr/>
          <p:nvPr/>
        </p:nvSpPr>
        <p:spPr>
          <a:xfrm>
            <a:off x="4934448" y="5436581"/>
            <a:ext cx="1211345" cy="7662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 Lid Torn or defective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3B4AACC-BD19-49E1-A6DC-8B53D5A146E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179" y="3748721"/>
            <a:ext cx="1450757" cy="14507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AAAD577-36E4-471F-A986-DBF23151F00B}"/>
              </a:ext>
            </a:extLst>
          </p:cNvPr>
          <p:cNvSpPr/>
          <p:nvPr/>
        </p:nvSpPr>
        <p:spPr>
          <a:xfrm>
            <a:off x="8613884" y="5319077"/>
            <a:ext cx="1211345" cy="3776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Wrap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0A1846-BAA5-4763-81E2-51353D5AD70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1263" y="3481795"/>
            <a:ext cx="1198920" cy="171768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F240F0-01C1-4890-BCFA-E49DE2AD15A4}"/>
              </a:ext>
            </a:extLst>
          </p:cNvPr>
          <p:cNvSpPr/>
          <p:nvPr/>
        </p:nvSpPr>
        <p:spPr>
          <a:xfrm>
            <a:off x="10321263" y="5319077"/>
            <a:ext cx="1211345" cy="5047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TOR Misaligned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67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291BB-3A91-4247-A7AD-2F80FFCCEA95}"/>
              </a:ext>
            </a:extLst>
          </p:cNvPr>
          <p:cNvSpPr txBox="1">
            <a:spLocks/>
          </p:cNvSpPr>
          <p:nvPr/>
        </p:nvSpPr>
        <p:spPr>
          <a:xfrm>
            <a:off x="1016456" y="995343"/>
            <a:ext cx="2446349" cy="3546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Conventional System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376E1-E0F2-44BE-8171-DB6627DE7A9D}"/>
              </a:ext>
            </a:extLst>
          </p:cNvPr>
          <p:cNvSpPr txBox="1">
            <a:spLocks/>
          </p:cNvSpPr>
          <p:nvPr/>
        </p:nvSpPr>
        <p:spPr>
          <a:xfrm>
            <a:off x="59444" y="1448825"/>
            <a:ext cx="5278921" cy="146832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04800">
              <a:spcBef>
                <a:spcPts val="160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Specific Use Case - One defect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Good/bad decided on threshold pixel value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Inability to handle any deviations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Pixel matching faster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B2EF-1C11-4450-9BBE-C06EFEA3FA37}"/>
              </a:ext>
            </a:extLst>
          </p:cNvPr>
          <p:cNvSpPr txBox="1">
            <a:spLocks/>
          </p:cNvSpPr>
          <p:nvPr/>
        </p:nvSpPr>
        <p:spPr>
          <a:xfrm>
            <a:off x="5295928" y="1005106"/>
            <a:ext cx="3585318" cy="3310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Based machine vision system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D77E5-D58C-4426-A477-8DE54A343E2F}"/>
              </a:ext>
            </a:extLst>
          </p:cNvPr>
          <p:cNvSpPr txBox="1">
            <a:spLocks/>
          </p:cNvSpPr>
          <p:nvPr/>
        </p:nvSpPr>
        <p:spPr>
          <a:xfrm>
            <a:off x="4988013" y="1486193"/>
            <a:ext cx="5386632" cy="134844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04800">
              <a:spcBef>
                <a:spcPts val="160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Number and types of defects can be large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Use neural networks to learn about defects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Can incorporate deviations in capturing </a:t>
            </a:r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Calibri" panose="020F0502020204030204" pitchFamily="34" charset="0"/>
              <a:buChar char="●"/>
            </a:pPr>
            <a:r>
              <a:rPr lang="en-US" dirty="0"/>
              <a:t>Slower than conventional systems</a:t>
            </a:r>
          </a:p>
          <a:p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BF9480-C82F-449F-A368-ED2C264D8231}"/>
              </a:ext>
            </a:extLst>
          </p:cNvPr>
          <p:cNvCxnSpPr>
            <a:cxnSpLocks/>
          </p:cNvCxnSpPr>
          <p:nvPr/>
        </p:nvCxnSpPr>
        <p:spPr>
          <a:xfrm flipH="1">
            <a:off x="5081826" y="995343"/>
            <a:ext cx="20721" cy="4232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72A9DCE-F09E-4C2C-99A1-C96785376C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2292" y="5116353"/>
            <a:ext cx="1233558" cy="123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77DB9-4E2F-4548-B508-FBC66F0FE1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0800" y="5116353"/>
            <a:ext cx="1206375" cy="12063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A62860-0E13-4BE0-8726-A473C686CE92}"/>
              </a:ext>
            </a:extLst>
          </p:cNvPr>
          <p:cNvCxnSpPr>
            <a:cxnSpLocks/>
          </p:cNvCxnSpPr>
          <p:nvPr/>
        </p:nvCxnSpPr>
        <p:spPr>
          <a:xfrm>
            <a:off x="8190230" y="5777731"/>
            <a:ext cx="417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A9E750-D991-4188-BAD4-FE08C68F6834}"/>
              </a:ext>
            </a:extLst>
          </p:cNvPr>
          <p:cNvSpPr txBox="1"/>
          <p:nvPr/>
        </p:nvSpPr>
        <p:spPr>
          <a:xfrm>
            <a:off x="174296" y="2686774"/>
            <a:ext cx="19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eg.</a:t>
            </a:r>
            <a:r>
              <a:rPr lang="en-US" sz="1600" dirty="0"/>
              <a:t> Capsule Detection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18D133-60A9-4181-B7CD-83783D61BE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56" r="14356" b="13982"/>
          <a:stretch/>
        </p:blipFill>
        <p:spPr>
          <a:xfrm>
            <a:off x="7558847" y="3954813"/>
            <a:ext cx="1655628" cy="90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18D520-AC78-4540-8DB1-526D3930C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99" y="4343631"/>
            <a:ext cx="1767471" cy="17674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02A040-C141-41D4-ABAB-6F9D196606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7" t="2873" r="11446" b="14565"/>
          <a:stretch/>
        </p:blipFill>
        <p:spPr>
          <a:xfrm>
            <a:off x="5251050" y="4105759"/>
            <a:ext cx="1582525" cy="8961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F9C752-B7E8-421F-9E1A-5D8327A65CB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2" t="8512" r="5994" b="9179"/>
          <a:stretch/>
        </p:blipFill>
        <p:spPr>
          <a:xfrm>
            <a:off x="5243130" y="5053099"/>
            <a:ext cx="1582525" cy="8329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2AB6797-DD2B-4D72-A3EF-0E72CC3640DF}"/>
              </a:ext>
            </a:extLst>
          </p:cNvPr>
          <p:cNvSpPr txBox="1"/>
          <p:nvPr/>
        </p:nvSpPr>
        <p:spPr>
          <a:xfrm>
            <a:off x="5181762" y="2711746"/>
            <a:ext cx="314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 for AI system for this use case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81397-67B1-4AEC-8D36-AE660F487DF8}"/>
              </a:ext>
            </a:extLst>
          </p:cNvPr>
          <p:cNvSpPr txBox="1"/>
          <p:nvPr/>
        </p:nvSpPr>
        <p:spPr>
          <a:xfrm>
            <a:off x="5102547" y="3090213"/>
            <a:ext cx="5944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Many types of defects in every image captured</a:t>
            </a:r>
          </a:p>
          <a:p>
            <a:r>
              <a:rPr lang="en-US" sz="1600" dirty="0"/>
              <a:t>- Many variations in terms of size, position &amp; intensity of every defect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4CC7B6-3AA3-41D1-8317-ABEB77E0EFD8}"/>
              </a:ext>
            </a:extLst>
          </p:cNvPr>
          <p:cNvSpPr txBox="1"/>
          <p:nvPr/>
        </p:nvSpPr>
        <p:spPr>
          <a:xfrm>
            <a:off x="5181762" y="3694160"/>
            <a:ext cx="1965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Laser missing &amp; misprint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DC380-C4D7-4ED1-AA7E-0D8C163E6C52}"/>
              </a:ext>
            </a:extLst>
          </p:cNvPr>
          <p:cNvSpPr txBox="1"/>
          <p:nvPr/>
        </p:nvSpPr>
        <p:spPr>
          <a:xfrm>
            <a:off x="7695606" y="3672601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Long </a:t>
            </a:r>
            <a:r>
              <a:rPr lang="en-US" sz="1400" i="1" dirty="0" err="1"/>
              <a:t>Mitre</a:t>
            </a:r>
            <a:r>
              <a:rPr lang="en-US" sz="1400" i="1" dirty="0"/>
              <a:t> open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5DCD56-B24A-447C-81DD-86393C9EDD83}"/>
              </a:ext>
            </a:extLst>
          </p:cNvPr>
          <p:cNvSpPr txBox="1"/>
          <p:nvPr/>
        </p:nvSpPr>
        <p:spPr>
          <a:xfrm>
            <a:off x="7665684" y="4821072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Short </a:t>
            </a:r>
            <a:r>
              <a:rPr lang="en-US" sz="1400" i="1" dirty="0" err="1"/>
              <a:t>Mitre</a:t>
            </a:r>
            <a:r>
              <a:rPr lang="en-US" sz="1400" i="1" dirty="0"/>
              <a:t> open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F5F519-3C86-425C-A66E-6039067E5E41}"/>
              </a:ext>
            </a:extLst>
          </p:cNvPr>
          <p:cNvSpPr txBox="1"/>
          <p:nvPr/>
        </p:nvSpPr>
        <p:spPr>
          <a:xfrm>
            <a:off x="10269291" y="3912839"/>
            <a:ext cx="123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Bad Wrapping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B65B4B-7034-4FBA-AE53-5B32480E3CD9}"/>
              </a:ext>
            </a:extLst>
          </p:cNvPr>
          <p:cNvSpPr txBox="1"/>
          <p:nvPr/>
        </p:nvSpPr>
        <p:spPr>
          <a:xfrm>
            <a:off x="574925" y="2963068"/>
            <a:ext cx="2123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Simple use case of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Presence check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Color check via RGB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C5C5BD-6003-42E6-96D9-C94EE56D6CC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t="17620" r="13895" b="15753"/>
          <a:stretch/>
        </p:blipFill>
        <p:spPr>
          <a:xfrm>
            <a:off x="624932" y="3736365"/>
            <a:ext cx="3542661" cy="253998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BB5D8D79-CD3B-472F-B5D6-74936ADD3FF9}"/>
              </a:ext>
            </a:extLst>
          </p:cNvPr>
          <p:cNvSpPr txBox="1">
            <a:spLocks/>
          </p:cNvSpPr>
          <p:nvPr/>
        </p:nvSpPr>
        <p:spPr>
          <a:xfrm>
            <a:off x="436098" y="224467"/>
            <a:ext cx="10058400" cy="641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Shift from Conventional to AI system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3415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14" grpId="0"/>
      <p:bldP spid="26" grpId="0"/>
      <p:bldP spid="27" grpId="0"/>
      <p:bldP spid="31" grpId="0"/>
      <p:bldP spid="33" grpId="0"/>
      <p:bldP spid="34" grpId="0"/>
      <p:bldP spid="35" grpId="0"/>
      <p:bldP spid="38" grpId="0"/>
    </p:bld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2683C6"/>
      </a:accent1>
      <a:accent2>
        <a:srgbClr val="00000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3349</Words>
  <Application>Microsoft Office PowerPoint</Application>
  <PresentationFormat>Widescreen</PresentationFormat>
  <Paragraphs>856</Paragraphs>
  <Slides>42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Candara</vt:lpstr>
      <vt:lpstr>Lato</vt:lpstr>
      <vt:lpstr>Wingdings</vt:lpstr>
      <vt:lpstr>Retrospect</vt:lpstr>
      <vt:lpstr>Enhancing Vision System Capability in Factory Operations</vt:lpstr>
      <vt:lpstr>PowerPoint Presentation</vt:lpstr>
      <vt:lpstr>PowerPoint Presentation</vt:lpstr>
      <vt:lpstr>Project Approach Brief</vt:lpstr>
      <vt:lpstr>PowerPoint Presentation</vt:lpstr>
      <vt:lpstr>PowerPoint Presentation</vt:lpstr>
      <vt:lpstr>PowerPoint Presentation</vt:lpstr>
      <vt:lpstr>Defects checked via different cameras</vt:lpstr>
      <vt:lpstr>PowerPoint Presentation</vt:lpstr>
      <vt:lpstr>Defects Distribution in Cigarette Packets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Shock Test Results (Goldflake Superstar Blue)  </vt:lpstr>
      <vt:lpstr>PowerPoint Presentation</vt:lpstr>
      <vt:lpstr>PowerPoint Presentation</vt:lpstr>
      <vt:lpstr>Training dataset for Cam 3 and Cam 4</vt:lpstr>
      <vt:lpstr>Line Test Results ( Goldflake Superstar Blue) </vt:lpstr>
      <vt:lpstr>PowerPoint Presentation</vt:lpstr>
      <vt:lpstr>High Escape rate in short mitre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Tasks employing Machine Vision</vt:lpstr>
      <vt:lpstr>Future development</vt:lpstr>
      <vt:lpstr>PowerPoint Presentation</vt:lpstr>
      <vt:lpstr>PowerPoint Presentation</vt:lpstr>
      <vt:lpstr>PowerPoint Presentation</vt:lpstr>
      <vt:lpstr>Way Forward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Vision System Capability</dc:title>
  <dc:creator>VISHAL MANOJ JAJODIA</dc:creator>
  <cp:lastModifiedBy>RISHABH JAIN</cp:lastModifiedBy>
  <cp:revision>33</cp:revision>
  <dcterms:modified xsi:type="dcterms:W3CDTF">2020-07-06T04:17:38Z</dcterms:modified>
</cp:coreProperties>
</file>